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76" r:id="rId3"/>
    <p:sldId id="262" r:id="rId4"/>
    <p:sldId id="265" r:id="rId5"/>
    <p:sldId id="267" r:id="rId6"/>
    <p:sldId id="266" r:id="rId7"/>
    <p:sldId id="258" r:id="rId8"/>
    <p:sldId id="270" r:id="rId9"/>
    <p:sldId id="259" r:id="rId10"/>
    <p:sldId id="273" r:id="rId11"/>
    <p:sldId id="272" r:id="rId12"/>
    <p:sldId id="271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0A24BB-D053-4817-9ADD-7DEBD8675EC4}" v="67" dt="2021-10-17T16:24:56.674"/>
    <p1510:client id="{3886D5F6-2EE6-490A-8734-36B0A3555B01}" v="578" dt="2021-10-18T05:20:04.614"/>
    <p1510:client id="{5F4DEEBD-3985-480F-B60B-A3602FA58B6C}" v="177" dt="2021-10-18T07:09:15.455"/>
    <p1510:client id="{927D165E-B37F-4935-98F4-87FD6E5B723A}" v="1147" dt="2021-10-18T01:06:57.439"/>
    <p1510:client id="{96E9460F-A46F-467D-90CB-EC411500792D}" v="190" dt="2021-10-18T06:48:54.254"/>
    <p1510:client id="{B30D8287-5214-44DC-B30A-D38D0020659E}" v="21" dt="2021-10-18T06:35:48.368"/>
    <p1510:client id="{D4CCCC77-58F4-4E84-AD13-433E05CEA45B}" v="1615" dt="2021-10-18T07:12:09.168"/>
    <p1510:client id="{F94F397E-59F0-4C2B-83DA-13623413BC1B}" v="84" dt="2021-10-17T10:10:07.737"/>
    <p1510:client id="{FCC88186-237F-4230-8533-537836805689}" v="327" dt="2021-10-18T07:07:42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3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ACEF7C-B655-43DB-BCB8-8156F9E89EE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E40B138-5463-4E32-8055-184EC11B23D7}">
      <dgm:prSet custT="1"/>
      <dgm:spPr/>
      <dgm:t>
        <a:bodyPr/>
        <a:lstStyle/>
        <a:p>
          <a:pPr algn="ctr"/>
          <a:r>
            <a:rPr lang="en-NZ" sz="4800" dirty="0"/>
            <a:t>Underwater Communication</a:t>
          </a:r>
          <a:endParaRPr lang="en-US" sz="4800" dirty="0"/>
        </a:p>
      </dgm:t>
    </dgm:pt>
    <dgm:pt modelId="{F49CA193-31AB-4CDE-A54E-6AFE8C617FCA}" type="parTrans" cxnId="{B0D74AF5-0824-486F-A288-2272A8396EA8}">
      <dgm:prSet/>
      <dgm:spPr/>
      <dgm:t>
        <a:bodyPr/>
        <a:lstStyle/>
        <a:p>
          <a:endParaRPr lang="en-US"/>
        </a:p>
      </dgm:t>
    </dgm:pt>
    <dgm:pt modelId="{1E27AD20-88B5-4E2C-81B4-DC6BB5A2F5E9}" type="sibTrans" cxnId="{B0D74AF5-0824-486F-A288-2272A8396EA8}">
      <dgm:prSet/>
      <dgm:spPr/>
      <dgm:t>
        <a:bodyPr/>
        <a:lstStyle/>
        <a:p>
          <a:endParaRPr lang="en-US"/>
        </a:p>
      </dgm:t>
    </dgm:pt>
    <dgm:pt modelId="{3FF009B7-E4DF-44BE-A8C7-14161A490CD4}" type="pres">
      <dgm:prSet presAssocID="{71ACEF7C-B655-43DB-BCB8-8156F9E89EE7}" presName="linear" presStyleCnt="0">
        <dgm:presLayoutVars>
          <dgm:animLvl val="lvl"/>
          <dgm:resizeHandles val="exact"/>
        </dgm:presLayoutVars>
      </dgm:prSet>
      <dgm:spPr/>
    </dgm:pt>
    <dgm:pt modelId="{D5DEDB36-F882-494C-BCFF-B9D2D4A4D0AE}" type="pres">
      <dgm:prSet presAssocID="{3E40B138-5463-4E32-8055-184EC11B23D7}" presName="parentText" presStyleLbl="node1" presStyleIdx="0" presStyleCnt="1" custLinFactNeighborX="66" custLinFactNeighborY="48121">
        <dgm:presLayoutVars>
          <dgm:chMax val="0"/>
          <dgm:bulletEnabled val="1"/>
        </dgm:presLayoutVars>
      </dgm:prSet>
      <dgm:spPr/>
    </dgm:pt>
  </dgm:ptLst>
  <dgm:cxnLst>
    <dgm:cxn modelId="{716A1202-21C0-46A4-A059-B3234292A3F1}" type="presOf" srcId="{71ACEF7C-B655-43DB-BCB8-8156F9E89EE7}" destId="{3FF009B7-E4DF-44BE-A8C7-14161A490CD4}" srcOrd="0" destOrd="0" presId="urn:microsoft.com/office/officeart/2005/8/layout/vList2"/>
    <dgm:cxn modelId="{0D675AA3-AB7C-4402-A448-3A516999B6C6}" type="presOf" srcId="{3E40B138-5463-4E32-8055-184EC11B23D7}" destId="{D5DEDB36-F882-494C-BCFF-B9D2D4A4D0AE}" srcOrd="0" destOrd="0" presId="urn:microsoft.com/office/officeart/2005/8/layout/vList2"/>
    <dgm:cxn modelId="{B0D74AF5-0824-486F-A288-2272A8396EA8}" srcId="{71ACEF7C-B655-43DB-BCB8-8156F9E89EE7}" destId="{3E40B138-5463-4E32-8055-184EC11B23D7}" srcOrd="0" destOrd="0" parTransId="{F49CA193-31AB-4CDE-A54E-6AFE8C617FCA}" sibTransId="{1E27AD20-88B5-4E2C-81B4-DC6BB5A2F5E9}"/>
    <dgm:cxn modelId="{3B625EB6-460B-4012-8759-3B0CF1EA44E3}" type="presParOf" srcId="{3FF009B7-E4DF-44BE-A8C7-14161A490CD4}" destId="{D5DEDB36-F882-494C-BCFF-B9D2D4A4D0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2DAC82-6789-4F7F-81F4-B79B3AD8CE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D2CAC56-919A-4C70-9C85-C6AFFA1265C9}">
      <dgm:prSet/>
      <dgm:spPr/>
      <dgm:t>
        <a:bodyPr/>
        <a:lstStyle/>
        <a:p>
          <a:r>
            <a:rPr lang="en-GB" b="1"/>
            <a:t>Management Lessons</a:t>
          </a:r>
          <a:endParaRPr lang="en-US"/>
        </a:p>
      </dgm:t>
    </dgm:pt>
    <dgm:pt modelId="{7A40D85C-2E54-48E2-990A-212D9267BF2E}" type="parTrans" cxnId="{4495A0BC-D216-4BFE-AAB1-BE165BA2A4EA}">
      <dgm:prSet/>
      <dgm:spPr/>
      <dgm:t>
        <a:bodyPr/>
        <a:lstStyle/>
        <a:p>
          <a:endParaRPr lang="en-US"/>
        </a:p>
      </dgm:t>
    </dgm:pt>
    <dgm:pt modelId="{2E9B68DC-B41C-48AE-86D8-F30A1EC287A9}" type="sibTrans" cxnId="{4495A0BC-D216-4BFE-AAB1-BE165BA2A4EA}">
      <dgm:prSet/>
      <dgm:spPr/>
      <dgm:t>
        <a:bodyPr/>
        <a:lstStyle/>
        <a:p>
          <a:endParaRPr lang="en-US"/>
        </a:p>
      </dgm:t>
    </dgm:pt>
    <dgm:pt modelId="{8BABEAB6-AF23-4F23-A468-70B0F689C106}">
      <dgm:prSet/>
      <dgm:spPr/>
      <dgm:t>
        <a:bodyPr/>
        <a:lstStyle/>
        <a:p>
          <a:r>
            <a:rPr lang="en-GB" dirty="0"/>
            <a:t>Safety Nets</a:t>
          </a:r>
          <a:endParaRPr lang="en-US" dirty="0"/>
        </a:p>
      </dgm:t>
    </dgm:pt>
    <dgm:pt modelId="{5D359B3F-505E-4FA8-A022-0848275A5D43}" type="parTrans" cxnId="{93681C62-C668-46F5-BBFE-DF273FE8F261}">
      <dgm:prSet/>
      <dgm:spPr/>
      <dgm:t>
        <a:bodyPr/>
        <a:lstStyle/>
        <a:p>
          <a:endParaRPr lang="en-US"/>
        </a:p>
      </dgm:t>
    </dgm:pt>
    <dgm:pt modelId="{8FE8ED8E-7AAA-496E-AEDA-1BEF7046EFF2}" type="sibTrans" cxnId="{93681C62-C668-46F5-BBFE-DF273FE8F261}">
      <dgm:prSet/>
      <dgm:spPr/>
      <dgm:t>
        <a:bodyPr/>
        <a:lstStyle/>
        <a:p>
          <a:endParaRPr lang="en-US"/>
        </a:p>
      </dgm:t>
    </dgm:pt>
    <dgm:pt modelId="{54C3A1BA-37F5-4138-AC07-9D64809A0F02}">
      <dgm:prSet/>
      <dgm:spPr/>
      <dgm:t>
        <a:bodyPr/>
        <a:lstStyle/>
        <a:p>
          <a:r>
            <a:rPr lang="en-GB" dirty="0"/>
            <a:t>Event precautions</a:t>
          </a:r>
          <a:endParaRPr lang="en-US" dirty="0"/>
        </a:p>
      </dgm:t>
    </dgm:pt>
    <dgm:pt modelId="{20542BAE-060B-4B2D-AD65-A2AA885F37D9}" type="parTrans" cxnId="{AFA320E2-9BF9-425E-A6D1-761888E1002D}">
      <dgm:prSet/>
      <dgm:spPr/>
      <dgm:t>
        <a:bodyPr/>
        <a:lstStyle/>
        <a:p>
          <a:endParaRPr lang="en-US"/>
        </a:p>
      </dgm:t>
    </dgm:pt>
    <dgm:pt modelId="{B163495D-0BA4-419B-B77C-E92AA143E44B}" type="sibTrans" cxnId="{AFA320E2-9BF9-425E-A6D1-761888E1002D}">
      <dgm:prSet/>
      <dgm:spPr/>
      <dgm:t>
        <a:bodyPr/>
        <a:lstStyle/>
        <a:p>
          <a:endParaRPr lang="en-US"/>
        </a:p>
      </dgm:t>
    </dgm:pt>
    <dgm:pt modelId="{ACF86639-810C-414C-898E-3BB48060FC04}">
      <dgm:prSet/>
      <dgm:spPr/>
      <dgm:t>
        <a:bodyPr/>
        <a:lstStyle/>
        <a:p>
          <a:r>
            <a:rPr lang="en-GB" b="1" dirty="0"/>
            <a:t>Hardware lessons </a:t>
          </a:r>
          <a:endParaRPr lang="en-US" dirty="0"/>
        </a:p>
      </dgm:t>
    </dgm:pt>
    <dgm:pt modelId="{A1DC9527-C37C-4BDD-8BDA-272F18EB7690}" type="parTrans" cxnId="{DCAE8405-2056-439F-8101-08AD821A8672}">
      <dgm:prSet/>
      <dgm:spPr/>
      <dgm:t>
        <a:bodyPr/>
        <a:lstStyle/>
        <a:p>
          <a:endParaRPr lang="en-US"/>
        </a:p>
      </dgm:t>
    </dgm:pt>
    <dgm:pt modelId="{F70BECD8-EB6D-4494-8722-90E3A4E3FF8C}" type="sibTrans" cxnId="{DCAE8405-2056-439F-8101-08AD821A8672}">
      <dgm:prSet/>
      <dgm:spPr/>
      <dgm:t>
        <a:bodyPr/>
        <a:lstStyle/>
        <a:p>
          <a:endParaRPr lang="en-US"/>
        </a:p>
      </dgm:t>
    </dgm:pt>
    <dgm:pt modelId="{FEF42444-CAA6-4D9F-A326-6ED8F26BC1B7}">
      <dgm:prSet/>
      <dgm:spPr/>
      <dgm:t>
        <a:bodyPr/>
        <a:lstStyle/>
        <a:p>
          <a:r>
            <a:rPr lang="en-GB" dirty="0"/>
            <a:t>Handling of hardware</a:t>
          </a:r>
          <a:endParaRPr lang="en-US" dirty="0"/>
        </a:p>
      </dgm:t>
    </dgm:pt>
    <dgm:pt modelId="{664B86CC-B08B-446F-8971-BA67B32AE766}" type="parTrans" cxnId="{C6EB4DA2-049E-435E-AC20-D1FEF35F2BB4}">
      <dgm:prSet/>
      <dgm:spPr/>
      <dgm:t>
        <a:bodyPr/>
        <a:lstStyle/>
        <a:p>
          <a:endParaRPr lang="en-US"/>
        </a:p>
      </dgm:t>
    </dgm:pt>
    <dgm:pt modelId="{4E67EB0F-A3B3-4228-B140-AF2B041EFDFA}" type="sibTrans" cxnId="{C6EB4DA2-049E-435E-AC20-D1FEF35F2BB4}">
      <dgm:prSet/>
      <dgm:spPr/>
      <dgm:t>
        <a:bodyPr/>
        <a:lstStyle/>
        <a:p>
          <a:endParaRPr lang="en-US"/>
        </a:p>
      </dgm:t>
    </dgm:pt>
    <dgm:pt modelId="{A45D909E-F953-4C13-9977-41A76DCEC8B4}">
      <dgm:prSet/>
      <dgm:spPr/>
      <dgm:t>
        <a:bodyPr/>
        <a:lstStyle/>
        <a:p>
          <a:r>
            <a:rPr lang="en-GB" dirty="0"/>
            <a:t>Spare parts</a:t>
          </a:r>
          <a:endParaRPr lang="en-US" dirty="0"/>
        </a:p>
      </dgm:t>
    </dgm:pt>
    <dgm:pt modelId="{0C1235D7-A43D-45F1-BB32-3C3BE8CCA0D9}" type="parTrans" cxnId="{EFC904E3-3A1F-4A0C-AEC1-B60BD53A2CC1}">
      <dgm:prSet/>
      <dgm:spPr/>
      <dgm:t>
        <a:bodyPr/>
        <a:lstStyle/>
        <a:p>
          <a:endParaRPr lang="en-US"/>
        </a:p>
      </dgm:t>
    </dgm:pt>
    <dgm:pt modelId="{1ADFA8E8-2B40-4DC8-BBC0-4FB2C8576534}" type="sibTrans" cxnId="{EFC904E3-3A1F-4A0C-AEC1-B60BD53A2CC1}">
      <dgm:prSet/>
      <dgm:spPr/>
      <dgm:t>
        <a:bodyPr/>
        <a:lstStyle/>
        <a:p>
          <a:endParaRPr lang="en-US"/>
        </a:p>
      </dgm:t>
    </dgm:pt>
    <dgm:pt modelId="{092DB0FC-8862-4137-B73E-ECBB9C41FA7E}" type="pres">
      <dgm:prSet presAssocID="{F22DAC82-6789-4F7F-81F4-B79B3AD8CE12}" presName="root" presStyleCnt="0">
        <dgm:presLayoutVars>
          <dgm:dir/>
          <dgm:resizeHandles val="exact"/>
        </dgm:presLayoutVars>
      </dgm:prSet>
      <dgm:spPr/>
    </dgm:pt>
    <dgm:pt modelId="{3A2EB1CC-E2C0-412A-92A9-0D7952E920BD}" type="pres">
      <dgm:prSet presAssocID="{5D2CAC56-919A-4C70-9C85-C6AFFA1265C9}" presName="compNode" presStyleCnt="0"/>
      <dgm:spPr/>
    </dgm:pt>
    <dgm:pt modelId="{2074AB45-5E70-4C8C-BEB5-4AA4965F1BBF}" type="pres">
      <dgm:prSet presAssocID="{5D2CAC56-919A-4C70-9C85-C6AFFA1265C9}" presName="bgRect" presStyleLbl="bgShp" presStyleIdx="0" presStyleCnt="6"/>
      <dgm:spPr>
        <a:solidFill>
          <a:schemeClr val="accent6">
            <a:lumMod val="75000"/>
          </a:schemeClr>
        </a:solidFill>
      </dgm:spPr>
    </dgm:pt>
    <dgm:pt modelId="{CAA2C7F9-ED0F-4742-8E87-0B1F77F5BD8E}" type="pres">
      <dgm:prSet presAssocID="{5D2CAC56-919A-4C70-9C85-C6AFFA1265C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C96B9C8-80DA-4FF2-8B6E-4FAB7850AA90}" type="pres">
      <dgm:prSet presAssocID="{5D2CAC56-919A-4C70-9C85-C6AFFA1265C9}" presName="spaceRect" presStyleCnt="0"/>
      <dgm:spPr/>
    </dgm:pt>
    <dgm:pt modelId="{01328FA3-F754-4FC8-9585-7D56F5F3E712}" type="pres">
      <dgm:prSet presAssocID="{5D2CAC56-919A-4C70-9C85-C6AFFA1265C9}" presName="parTx" presStyleLbl="revTx" presStyleIdx="0" presStyleCnt="6">
        <dgm:presLayoutVars>
          <dgm:chMax val="0"/>
          <dgm:chPref val="0"/>
        </dgm:presLayoutVars>
      </dgm:prSet>
      <dgm:spPr/>
    </dgm:pt>
    <dgm:pt modelId="{3C9E29A4-5A09-4F00-992C-B3224F219614}" type="pres">
      <dgm:prSet presAssocID="{2E9B68DC-B41C-48AE-86D8-F30A1EC287A9}" presName="sibTrans" presStyleCnt="0"/>
      <dgm:spPr/>
    </dgm:pt>
    <dgm:pt modelId="{923B8486-BDD5-40A2-8D2A-41D06BF206DE}" type="pres">
      <dgm:prSet presAssocID="{8BABEAB6-AF23-4F23-A468-70B0F689C106}" presName="compNode" presStyleCnt="0"/>
      <dgm:spPr/>
    </dgm:pt>
    <dgm:pt modelId="{80C9D16F-CE67-4291-A05D-58DB256F2B66}" type="pres">
      <dgm:prSet presAssocID="{8BABEAB6-AF23-4F23-A468-70B0F689C106}" presName="bgRect" presStyleLbl="bgShp" presStyleIdx="1" presStyleCnt="6"/>
      <dgm:spPr>
        <a:solidFill>
          <a:schemeClr val="accent5">
            <a:lumMod val="20000"/>
            <a:lumOff val="80000"/>
          </a:schemeClr>
        </a:solidFill>
      </dgm:spPr>
    </dgm:pt>
    <dgm:pt modelId="{2A157FD6-9AA6-4CC2-B62B-0791F17E0890}" type="pres">
      <dgm:prSet presAssocID="{8BABEAB6-AF23-4F23-A468-70B0F689C10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DE810B1-0E42-4138-9AE6-F081B87373E4}" type="pres">
      <dgm:prSet presAssocID="{8BABEAB6-AF23-4F23-A468-70B0F689C106}" presName="spaceRect" presStyleCnt="0"/>
      <dgm:spPr/>
    </dgm:pt>
    <dgm:pt modelId="{BB8FBB37-E4C9-4114-8392-888E83C307A4}" type="pres">
      <dgm:prSet presAssocID="{8BABEAB6-AF23-4F23-A468-70B0F689C106}" presName="parTx" presStyleLbl="revTx" presStyleIdx="1" presStyleCnt="6">
        <dgm:presLayoutVars>
          <dgm:chMax val="0"/>
          <dgm:chPref val="0"/>
        </dgm:presLayoutVars>
      </dgm:prSet>
      <dgm:spPr/>
    </dgm:pt>
    <dgm:pt modelId="{B6847277-8C53-4625-8E2E-CBC8BA9702C1}" type="pres">
      <dgm:prSet presAssocID="{8FE8ED8E-7AAA-496E-AEDA-1BEF7046EFF2}" presName="sibTrans" presStyleCnt="0"/>
      <dgm:spPr/>
    </dgm:pt>
    <dgm:pt modelId="{31C2A522-FA10-45EC-9A42-646E2B7E88D3}" type="pres">
      <dgm:prSet presAssocID="{54C3A1BA-37F5-4138-AC07-9D64809A0F02}" presName="compNode" presStyleCnt="0"/>
      <dgm:spPr/>
    </dgm:pt>
    <dgm:pt modelId="{3FBC3E8A-F5D5-4622-8594-5B14239B7AB6}" type="pres">
      <dgm:prSet presAssocID="{54C3A1BA-37F5-4138-AC07-9D64809A0F02}" presName="bgRect" presStyleLbl="bgShp" presStyleIdx="2" presStyleCnt="6"/>
      <dgm:spPr>
        <a:solidFill>
          <a:schemeClr val="accent5">
            <a:lumMod val="20000"/>
            <a:lumOff val="80000"/>
          </a:schemeClr>
        </a:solidFill>
      </dgm:spPr>
    </dgm:pt>
    <dgm:pt modelId="{C55D47FD-6543-4339-9EA6-D1AA1F8378C4}" type="pres">
      <dgm:prSet presAssocID="{54C3A1BA-37F5-4138-AC07-9D64809A0F0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3137758-31FE-40C0-9EFE-1E01972E7EC7}" type="pres">
      <dgm:prSet presAssocID="{54C3A1BA-37F5-4138-AC07-9D64809A0F02}" presName="spaceRect" presStyleCnt="0"/>
      <dgm:spPr/>
    </dgm:pt>
    <dgm:pt modelId="{1D9E7D15-7782-4F13-9EC4-465A9973E48D}" type="pres">
      <dgm:prSet presAssocID="{54C3A1BA-37F5-4138-AC07-9D64809A0F02}" presName="parTx" presStyleLbl="revTx" presStyleIdx="2" presStyleCnt="6">
        <dgm:presLayoutVars>
          <dgm:chMax val="0"/>
          <dgm:chPref val="0"/>
        </dgm:presLayoutVars>
      </dgm:prSet>
      <dgm:spPr/>
    </dgm:pt>
    <dgm:pt modelId="{41BBDD74-CE5D-4CAE-B0A8-9A645922D08E}" type="pres">
      <dgm:prSet presAssocID="{B163495D-0BA4-419B-B77C-E92AA143E44B}" presName="sibTrans" presStyleCnt="0"/>
      <dgm:spPr/>
    </dgm:pt>
    <dgm:pt modelId="{E5A2958C-3BC3-4452-9E7C-5CCD290CB0AC}" type="pres">
      <dgm:prSet presAssocID="{ACF86639-810C-414C-898E-3BB48060FC04}" presName="compNode" presStyleCnt="0"/>
      <dgm:spPr/>
    </dgm:pt>
    <dgm:pt modelId="{B18BD73A-B223-4899-945A-189FF1C591F6}" type="pres">
      <dgm:prSet presAssocID="{ACF86639-810C-414C-898E-3BB48060FC04}" presName="bgRect" presStyleLbl="bgShp" presStyleIdx="3" presStyleCnt="6"/>
      <dgm:spPr>
        <a:solidFill>
          <a:schemeClr val="bg2">
            <a:lumMod val="50000"/>
          </a:schemeClr>
        </a:solidFill>
      </dgm:spPr>
    </dgm:pt>
    <dgm:pt modelId="{A25C7E0C-2E73-4BD9-BE11-31E59C1D3CC9}" type="pres">
      <dgm:prSet presAssocID="{ACF86639-810C-414C-898E-3BB48060FC0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617B114-FEFF-4BD2-A4DF-A86B5BF57EE6}" type="pres">
      <dgm:prSet presAssocID="{ACF86639-810C-414C-898E-3BB48060FC04}" presName="spaceRect" presStyleCnt="0"/>
      <dgm:spPr/>
    </dgm:pt>
    <dgm:pt modelId="{3776F47F-ADE9-4830-B6BC-7B6F7BBB71BE}" type="pres">
      <dgm:prSet presAssocID="{ACF86639-810C-414C-898E-3BB48060FC04}" presName="parTx" presStyleLbl="revTx" presStyleIdx="3" presStyleCnt="6">
        <dgm:presLayoutVars>
          <dgm:chMax val="0"/>
          <dgm:chPref val="0"/>
        </dgm:presLayoutVars>
      </dgm:prSet>
      <dgm:spPr/>
    </dgm:pt>
    <dgm:pt modelId="{A101088F-D028-4AEA-AB97-FA023889F738}" type="pres">
      <dgm:prSet presAssocID="{F70BECD8-EB6D-4494-8722-90E3A4E3FF8C}" presName="sibTrans" presStyleCnt="0"/>
      <dgm:spPr/>
    </dgm:pt>
    <dgm:pt modelId="{AFB4BF9C-C1F6-4DD7-8168-48044FE4AD80}" type="pres">
      <dgm:prSet presAssocID="{FEF42444-CAA6-4D9F-A326-6ED8F26BC1B7}" presName="compNode" presStyleCnt="0"/>
      <dgm:spPr/>
    </dgm:pt>
    <dgm:pt modelId="{BD4DE192-B4D5-4759-BE94-3DD4908199E3}" type="pres">
      <dgm:prSet presAssocID="{FEF42444-CAA6-4D9F-A326-6ED8F26BC1B7}" presName="bgRect" presStyleLbl="bgShp" presStyleIdx="4" presStyleCnt="6"/>
      <dgm:spPr>
        <a:solidFill>
          <a:schemeClr val="bg2">
            <a:lumMod val="90000"/>
          </a:schemeClr>
        </a:solidFill>
      </dgm:spPr>
    </dgm:pt>
    <dgm:pt modelId="{34C760CA-44C2-4E2E-865F-51AAC0750AB0}" type="pres">
      <dgm:prSet presAssocID="{FEF42444-CAA6-4D9F-A326-6ED8F26BC1B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DC6396CC-F1A7-4EC9-A4DB-D93D376201C6}" type="pres">
      <dgm:prSet presAssocID="{FEF42444-CAA6-4D9F-A326-6ED8F26BC1B7}" presName="spaceRect" presStyleCnt="0"/>
      <dgm:spPr/>
    </dgm:pt>
    <dgm:pt modelId="{3AB6C9AA-AD53-461B-A89A-0C9CE9C853F8}" type="pres">
      <dgm:prSet presAssocID="{FEF42444-CAA6-4D9F-A326-6ED8F26BC1B7}" presName="parTx" presStyleLbl="revTx" presStyleIdx="4" presStyleCnt="6">
        <dgm:presLayoutVars>
          <dgm:chMax val="0"/>
          <dgm:chPref val="0"/>
        </dgm:presLayoutVars>
      </dgm:prSet>
      <dgm:spPr/>
    </dgm:pt>
    <dgm:pt modelId="{CB2F39D9-6A36-4442-BB32-89FBF316AA75}" type="pres">
      <dgm:prSet presAssocID="{4E67EB0F-A3B3-4228-B140-AF2B041EFDFA}" presName="sibTrans" presStyleCnt="0"/>
      <dgm:spPr/>
    </dgm:pt>
    <dgm:pt modelId="{D67B9756-FDCE-4DED-A794-09E679344540}" type="pres">
      <dgm:prSet presAssocID="{A45D909E-F953-4C13-9977-41A76DCEC8B4}" presName="compNode" presStyleCnt="0"/>
      <dgm:spPr/>
    </dgm:pt>
    <dgm:pt modelId="{6D160E17-4DB6-4F1B-A5EE-3EC8AA439DEC}" type="pres">
      <dgm:prSet presAssocID="{A45D909E-F953-4C13-9977-41A76DCEC8B4}" presName="bgRect" presStyleLbl="bgShp" presStyleIdx="5" presStyleCnt="6"/>
      <dgm:spPr>
        <a:solidFill>
          <a:schemeClr val="bg2">
            <a:lumMod val="90000"/>
          </a:schemeClr>
        </a:solidFill>
      </dgm:spPr>
    </dgm:pt>
    <dgm:pt modelId="{8EAA7663-459C-403D-84A9-5DB942AC09C4}" type="pres">
      <dgm:prSet presAssocID="{A45D909E-F953-4C13-9977-41A76DCEC8B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CC60DA6-34DA-4818-8358-EE3875F131E0}" type="pres">
      <dgm:prSet presAssocID="{A45D909E-F953-4C13-9977-41A76DCEC8B4}" presName="spaceRect" presStyleCnt="0"/>
      <dgm:spPr/>
    </dgm:pt>
    <dgm:pt modelId="{E434B086-45FA-42F1-99D4-B86D68811753}" type="pres">
      <dgm:prSet presAssocID="{A45D909E-F953-4C13-9977-41A76DCEC8B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CAE8405-2056-439F-8101-08AD821A8672}" srcId="{F22DAC82-6789-4F7F-81F4-B79B3AD8CE12}" destId="{ACF86639-810C-414C-898E-3BB48060FC04}" srcOrd="3" destOrd="0" parTransId="{A1DC9527-C37C-4BDD-8BDA-272F18EB7690}" sibTransId="{F70BECD8-EB6D-4494-8722-90E3A4E3FF8C}"/>
    <dgm:cxn modelId="{93681C62-C668-46F5-BBFE-DF273FE8F261}" srcId="{F22DAC82-6789-4F7F-81F4-B79B3AD8CE12}" destId="{8BABEAB6-AF23-4F23-A468-70B0F689C106}" srcOrd="1" destOrd="0" parTransId="{5D359B3F-505E-4FA8-A022-0848275A5D43}" sibTransId="{8FE8ED8E-7AAA-496E-AEDA-1BEF7046EFF2}"/>
    <dgm:cxn modelId="{094C136C-2882-46A5-933D-73E249ECDDEF}" type="presOf" srcId="{F22DAC82-6789-4F7F-81F4-B79B3AD8CE12}" destId="{092DB0FC-8862-4137-B73E-ECBB9C41FA7E}" srcOrd="0" destOrd="0" presId="urn:microsoft.com/office/officeart/2018/2/layout/IconVerticalSolidList"/>
    <dgm:cxn modelId="{68521E71-A59A-4009-AE1B-8BE444623B0F}" type="presOf" srcId="{ACF86639-810C-414C-898E-3BB48060FC04}" destId="{3776F47F-ADE9-4830-B6BC-7B6F7BBB71BE}" srcOrd="0" destOrd="0" presId="urn:microsoft.com/office/officeart/2018/2/layout/IconVerticalSolidList"/>
    <dgm:cxn modelId="{11A3BC9F-0515-45E7-910F-BE186586B9B2}" type="presOf" srcId="{5D2CAC56-919A-4C70-9C85-C6AFFA1265C9}" destId="{01328FA3-F754-4FC8-9585-7D56F5F3E712}" srcOrd="0" destOrd="0" presId="urn:microsoft.com/office/officeart/2018/2/layout/IconVerticalSolidList"/>
    <dgm:cxn modelId="{C6EB4DA2-049E-435E-AC20-D1FEF35F2BB4}" srcId="{F22DAC82-6789-4F7F-81F4-B79B3AD8CE12}" destId="{FEF42444-CAA6-4D9F-A326-6ED8F26BC1B7}" srcOrd="4" destOrd="0" parTransId="{664B86CC-B08B-446F-8971-BA67B32AE766}" sibTransId="{4E67EB0F-A3B3-4228-B140-AF2B041EFDFA}"/>
    <dgm:cxn modelId="{905BEEAC-E8DD-4247-8702-C51BCD2E62DA}" type="presOf" srcId="{A45D909E-F953-4C13-9977-41A76DCEC8B4}" destId="{E434B086-45FA-42F1-99D4-B86D68811753}" srcOrd="0" destOrd="0" presId="urn:microsoft.com/office/officeart/2018/2/layout/IconVerticalSolidList"/>
    <dgm:cxn modelId="{4495A0BC-D216-4BFE-AAB1-BE165BA2A4EA}" srcId="{F22DAC82-6789-4F7F-81F4-B79B3AD8CE12}" destId="{5D2CAC56-919A-4C70-9C85-C6AFFA1265C9}" srcOrd="0" destOrd="0" parTransId="{7A40D85C-2E54-48E2-990A-212D9267BF2E}" sibTransId="{2E9B68DC-B41C-48AE-86D8-F30A1EC287A9}"/>
    <dgm:cxn modelId="{176D87D2-6802-4A79-A542-522A861B1877}" type="presOf" srcId="{8BABEAB6-AF23-4F23-A468-70B0F689C106}" destId="{BB8FBB37-E4C9-4114-8392-888E83C307A4}" srcOrd="0" destOrd="0" presId="urn:microsoft.com/office/officeart/2018/2/layout/IconVerticalSolidList"/>
    <dgm:cxn modelId="{CD31EBDB-BC55-48D5-B1AF-7951E3C63566}" type="presOf" srcId="{FEF42444-CAA6-4D9F-A326-6ED8F26BC1B7}" destId="{3AB6C9AA-AD53-461B-A89A-0C9CE9C853F8}" srcOrd="0" destOrd="0" presId="urn:microsoft.com/office/officeart/2018/2/layout/IconVerticalSolidList"/>
    <dgm:cxn modelId="{447DFCDB-2217-4A58-BC74-17800C444027}" type="presOf" srcId="{54C3A1BA-37F5-4138-AC07-9D64809A0F02}" destId="{1D9E7D15-7782-4F13-9EC4-465A9973E48D}" srcOrd="0" destOrd="0" presId="urn:microsoft.com/office/officeart/2018/2/layout/IconVerticalSolidList"/>
    <dgm:cxn modelId="{AFA320E2-9BF9-425E-A6D1-761888E1002D}" srcId="{F22DAC82-6789-4F7F-81F4-B79B3AD8CE12}" destId="{54C3A1BA-37F5-4138-AC07-9D64809A0F02}" srcOrd="2" destOrd="0" parTransId="{20542BAE-060B-4B2D-AD65-A2AA885F37D9}" sibTransId="{B163495D-0BA4-419B-B77C-E92AA143E44B}"/>
    <dgm:cxn modelId="{EFC904E3-3A1F-4A0C-AEC1-B60BD53A2CC1}" srcId="{F22DAC82-6789-4F7F-81F4-B79B3AD8CE12}" destId="{A45D909E-F953-4C13-9977-41A76DCEC8B4}" srcOrd="5" destOrd="0" parTransId="{0C1235D7-A43D-45F1-BB32-3C3BE8CCA0D9}" sibTransId="{1ADFA8E8-2B40-4DC8-BBC0-4FB2C8576534}"/>
    <dgm:cxn modelId="{F0B1545A-12DE-4292-8583-10DD9B6B4373}" type="presParOf" srcId="{092DB0FC-8862-4137-B73E-ECBB9C41FA7E}" destId="{3A2EB1CC-E2C0-412A-92A9-0D7952E920BD}" srcOrd="0" destOrd="0" presId="urn:microsoft.com/office/officeart/2018/2/layout/IconVerticalSolidList"/>
    <dgm:cxn modelId="{2C24824F-ABF6-435F-BAC6-5DC5789C5735}" type="presParOf" srcId="{3A2EB1CC-E2C0-412A-92A9-0D7952E920BD}" destId="{2074AB45-5E70-4C8C-BEB5-4AA4965F1BBF}" srcOrd="0" destOrd="0" presId="urn:microsoft.com/office/officeart/2018/2/layout/IconVerticalSolidList"/>
    <dgm:cxn modelId="{9ABB4D05-517D-4D4A-B815-CA7EFF3E4537}" type="presParOf" srcId="{3A2EB1CC-E2C0-412A-92A9-0D7952E920BD}" destId="{CAA2C7F9-ED0F-4742-8E87-0B1F77F5BD8E}" srcOrd="1" destOrd="0" presId="urn:microsoft.com/office/officeart/2018/2/layout/IconVerticalSolidList"/>
    <dgm:cxn modelId="{C2FC59A4-A0F5-492C-950E-7106A046B88D}" type="presParOf" srcId="{3A2EB1CC-E2C0-412A-92A9-0D7952E920BD}" destId="{7C96B9C8-80DA-4FF2-8B6E-4FAB7850AA90}" srcOrd="2" destOrd="0" presId="urn:microsoft.com/office/officeart/2018/2/layout/IconVerticalSolidList"/>
    <dgm:cxn modelId="{E8FFA528-0987-4E65-AF46-FB2476F02097}" type="presParOf" srcId="{3A2EB1CC-E2C0-412A-92A9-0D7952E920BD}" destId="{01328FA3-F754-4FC8-9585-7D56F5F3E712}" srcOrd="3" destOrd="0" presId="urn:microsoft.com/office/officeart/2018/2/layout/IconVerticalSolidList"/>
    <dgm:cxn modelId="{F70FA233-3DF9-4E72-AFF0-CC407AD7D8C4}" type="presParOf" srcId="{092DB0FC-8862-4137-B73E-ECBB9C41FA7E}" destId="{3C9E29A4-5A09-4F00-992C-B3224F219614}" srcOrd="1" destOrd="0" presId="urn:microsoft.com/office/officeart/2018/2/layout/IconVerticalSolidList"/>
    <dgm:cxn modelId="{892080D6-966C-4CD5-A875-862383827700}" type="presParOf" srcId="{092DB0FC-8862-4137-B73E-ECBB9C41FA7E}" destId="{923B8486-BDD5-40A2-8D2A-41D06BF206DE}" srcOrd="2" destOrd="0" presId="urn:microsoft.com/office/officeart/2018/2/layout/IconVerticalSolidList"/>
    <dgm:cxn modelId="{493FA74F-E208-4C05-ACBE-BD03C7A4BD71}" type="presParOf" srcId="{923B8486-BDD5-40A2-8D2A-41D06BF206DE}" destId="{80C9D16F-CE67-4291-A05D-58DB256F2B66}" srcOrd="0" destOrd="0" presId="urn:microsoft.com/office/officeart/2018/2/layout/IconVerticalSolidList"/>
    <dgm:cxn modelId="{11394BBD-B651-4881-AD1C-66ECD83F0727}" type="presParOf" srcId="{923B8486-BDD5-40A2-8D2A-41D06BF206DE}" destId="{2A157FD6-9AA6-4CC2-B62B-0791F17E0890}" srcOrd="1" destOrd="0" presId="urn:microsoft.com/office/officeart/2018/2/layout/IconVerticalSolidList"/>
    <dgm:cxn modelId="{FB900B05-C773-4945-A53F-9D1F1580BC26}" type="presParOf" srcId="{923B8486-BDD5-40A2-8D2A-41D06BF206DE}" destId="{EDE810B1-0E42-4138-9AE6-F081B87373E4}" srcOrd="2" destOrd="0" presId="urn:microsoft.com/office/officeart/2018/2/layout/IconVerticalSolidList"/>
    <dgm:cxn modelId="{AA3F7BB3-4CC5-4C72-927E-130789FE9602}" type="presParOf" srcId="{923B8486-BDD5-40A2-8D2A-41D06BF206DE}" destId="{BB8FBB37-E4C9-4114-8392-888E83C307A4}" srcOrd="3" destOrd="0" presId="urn:microsoft.com/office/officeart/2018/2/layout/IconVerticalSolidList"/>
    <dgm:cxn modelId="{16ECEB83-E56D-435B-A87A-5F84D2265030}" type="presParOf" srcId="{092DB0FC-8862-4137-B73E-ECBB9C41FA7E}" destId="{B6847277-8C53-4625-8E2E-CBC8BA9702C1}" srcOrd="3" destOrd="0" presId="urn:microsoft.com/office/officeart/2018/2/layout/IconVerticalSolidList"/>
    <dgm:cxn modelId="{F1C92FAA-681E-4305-A1A7-70AA658C989D}" type="presParOf" srcId="{092DB0FC-8862-4137-B73E-ECBB9C41FA7E}" destId="{31C2A522-FA10-45EC-9A42-646E2B7E88D3}" srcOrd="4" destOrd="0" presId="urn:microsoft.com/office/officeart/2018/2/layout/IconVerticalSolidList"/>
    <dgm:cxn modelId="{1C495D2C-31EB-4CCC-B8FF-477CA378F34B}" type="presParOf" srcId="{31C2A522-FA10-45EC-9A42-646E2B7E88D3}" destId="{3FBC3E8A-F5D5-4622-8594-5B14239B7AB6}" srcOrd="0" destOrd="0" presId="urn:microsoft.com/office/officeart/2018/2/layout/IconVerticalSolidList"/>
    <dgm:cxn modelId="{42F102B2-4FE4-41EE-82F4-ED1547F38375}" type="presParOf" srcId="{31C2A522-FA10-45EC-9A42-646E2B7E88D3}" destId="{C55D47FD-6543-4339-9EA6-D1AA1F8378C4}" srcOrd="1" destOrd="0" presId="urn:microsoft.com/office/officeart/2018/2/layout/IconVerticalSolidList"/>
    <dgm:cxn modelId="{E3614006-0AA3-4381-85E1-1AC90897B50D}" type="presParOf" srcId="{31C2A522-FA10-45EC-9A42-646E2B7E88D3}" destId="{03137758-31FE-40C0-9EFE-1E01972E7EC7}" srcOrd="2" destOrd="0" presId="urn:microsoft.com/office/officeart/2018/2/layout/IconVerticalSolidList"/>
    <dgm:cxn modelId="{BAD4C2C9-D0F4-4418-9C22-2CF3BA628ABF}" type="presParOf" srcId="{31C2A522-FA10-45EC-9A42-646E2B7E88D3}" destId="{1D9E7D15-7782-4F13-9EC4-465A9973E48D}" srcOrd="3" destOrd="0" presId="urn:microsoft.com/office/officeart/2018/2/layout/IconVerticalSolidList"/>
    <dgm:cxn modelId="{07470341-DBD9-47ED-A977-E89AA9AB2C90}" type="presParOf" srcId="{092DB0FC-8862-4137-B73E-ECBB9C41FA7E}" destId="{41BBDD74-CE5D-4CAE-B0A8-9A645922D08E}" srcOrd="5" destOrd="0" presId="urn:microsoft.com/office/officeart/2018/2/layout/IconVerticalSolidList"/>
    <dgm:cxn modelId="{0A0AD115-4532-4435-9582-69087F122400}" type="presParOf" srcId="{092DB0FC-8862-4137-B73E-ECBB9C41FA7E}" destId="{E5A2958C-3BC3-4452-9E7C-5CCD290CB0AC}" srcOrd="6" destOrd="0" presId="urn:microsoft.com/office/officeart/2018/2/layout/IconVerticalSolidList"/>
    <dgm:cxn modelId="{DE3E6330-E2D5-46D7-8E57-7D2F323D6C94}" type="presParOf" srcId="{E5A2958C-3BC3-4452-9E7C-5CCD290CB0AC}" destId="{B18BD73A-B223-4899-945A-189FF1C591F6}" srcOrd="0" destOrd="0" presId="urn:microsoft.com/office/officeart/2018/2/layout/IconVerticalSolidList"/>
    <dgm:cxn modelId="{AA5CB40F-4120-4947-9B8C-07514B3C2036}" type="presParOf" srcId="{E5A2958C-3BC3-4452-9E7C-5CCD290CB0AC}" destId="{A25C7E0C-2E73-4BD9-BE11-31E59C1D3CC9}" srcOrd="1" destOrd="0" presId="urn:microsoft.com/office/officeart/2018/2/layout/IconVerticalSolidList"/>
    <dgm:cxn modelId="{90CA0C75-C2E0-499C-866B-6B79D12F8EA2}" type="presParOf" srcId="{E5A2958C-3BC3-4452-9E7C-5CCD290CB0AC}" destId="{F617B114-FEFF-4BD2-A4DF-A86B5BF57EE6}" srcOrd="2" destOrd="0" presId="urn:microsoft.com/office/officeart/2018/2/layout/IconVerticalSolidList"/>
    <dgm:cxn modelId="{74C2CB74-2E48-4579-BE94-DFF9A507965E}" type="presParOf" srcId="{E5A2958C-3BC3-4452-9E7C-5CCD290CB0AC}" destId="{3776F47F-ADE9-4830-B6BC-7B6F7BBB71BE}" srcOrd="3" destOrd="0" presId="urn:microsoft.com/office/officeart/2018/2/layout/IconVerticalSolidList"/>
    <dgm:cxn modelId="{A499AAAE-E511-4F60-8F93-6EE08B07978F}" type="presParOf" srcId="{092DB0FC-8862-4137-B73E-ECBB9C41FA7E}" destId="{A101088F-D028-4AEA-AB97-FA023889F738}" srcOrd="7" destOrd="0" presId="urn:microsoft.com/office/officeart/2018/2/layout/IconVerticalSolidList"/>
    <dgm:cxn modelId="{EDE4B209-7691-4BE1-A5EA-DFAC719548CA}" type="presParOf" srcId="{092DB0FC-8862-4137-B73E-ECBB9C41FA7E}" destId="{AFB4BF9C-C1F6-4DD7-8168-48044FE4AD80}" srcOrd="8" destOrd="0" presId="urn:microsoft.com/office/officeart/2018/2/layout/IconVerticalSolidList"/>
    <dgm:cxn modelId="{2ECB7880-1E57-42D5-A99A-A1B1A41573F5}" type="presParOf" srcId="{AFB4BF9C-C1F6-4DD7-8168-48044FE4AD80}" destId="{BD4DE192-B4D5-4759-BE94-3DD4908199E3}" srcOrd="0" destOrd="0" presId="urn:microsoft.com/office/officeart/2018/2/layout/IconVerticalSolidList"/>
    <dgm:cxn modelId="{9F819BF7-AE57-4EF0-A74B-FB21CEFFDEBD}" type="presParOf" srcId="{AFB4BF9C-C1F6-4DD7-8168-48044FE4AD80}" destId="{34C760CA-44C2-4E2E-865F-51AAC0750AB0}" srcOrd="1" destOrd="0" presId="urn:microsoft.com/office/officeart/2018/2/layout/IconVerticalSolidList"/>
    <dgm:cxn modelId="{D8BCC90D-155C-4492-B5DE-C1DF55B96CC6}" type="presParOf" srcId="{AFB4BF9C-C1F6-4DD7-8168-48044FE4AD80}" destId="{DC6396CC-F1A7-4EC9-A4DB-D93D376201C6}" srcOrd="2" destOrd="0" presId="urn:microsoft.com/office/officeart/2018/2/layout/IconVerticalSolidList"/>
    <dgm:cxn modelId="{9793993E-843B-420E-9E4B-D88A53977D7D}" type="presParOf" srcId="{AFB4BF9C-C1F6-4DD7-8168-48044FE4AD80}" destId="{3AB6C9AA-AD53-461B-A89A-0C9CE9C853F8}" srcOrd="3" destOrd="0" presId="urn:microsoft.com/office/officeart/2018/2/layout/IconVerticalSolidList"/>
    <dgm:cxn modelId="{0E49D7F3-59BE-4863-81AE-16754B0E010C}" type="presParOf" srcId="{092DB0FC-8862-4137-B73E-ECBB9C41FA7E}" destId="{CB2F39D9-6A36-4442-BB32-89FBF316AA75}" srcOrd="9" destOrd="0" presId="urn:microsoft.com/office/officeart/2018/2/layout/IconVerticalSolidList"/>
    <dgm:cxn modelId="{DE9E323A-F556-4B57-9025-38B4AFFE42A7}" type="presParOf" srcId="{092DB0FC-8862-4137-B73E-ECBB9C41FA7E}" destId="{D67B9756-FDCE-4DED-A794-09E679344540}" srcOrd="10" destOrd="0" presId="urn:microsoft.com/office/officeart/2018/2/layout/IconVerticalSolidList"/>
    <dgm:cxn modelId="{9CAAB206-4C2E-4BBB-8EF9-4ECBDC672876}" type="presParOf" srcId="{D67B9756-FDCE-4DED-A794-09E679344540}" destId="{6D160E17-4DB6-4F1B-A5EE-3EC8AA439DEC}" srcOrd="0" destOrd="0" presId="urn:microsoft.com/office/officeart/2018/2/layout/IconVerticalSolidList"/>
    <dgm:cxn modelId="{5A983C61-CDB2-4D5C-8457-DFBDF813DD8D}" type="presParOf" srcId="{D67B9756-FDCE-4DED-A794-09E679344540}" destId="{8EAA7663-459C-403D-84A9-5DB942AC09C4}" srcOrd="1" destOrd="0" presId="urn:microsoft.com/office/officeart/2018/2/layout/IconVerticalSolidList"/>
    <dgm:cxn modelId="{CF3FB283-6160-4BC8-AE10-25F97E1CA401}" type="presParOf" srcId="{D67B9756-FDCE-4DED-A794-09E679344540}" destId="{5CC60DA6-34DA-4818-8358-EE3875F131E0}" srcOrd="2" destOrd="0" presId="urn:microsoft.com/office/officeart/2018/2/layout/IconVerticalSolidList"/>
    <dgm:cxn modelId="{B45DC816-6E86-4FFA-A622-FDEA5E3E67ED}" type="presParOf" srcId="{D67B9756-FDCE-4DED-A794-09E679344540}" destId="{E434B086-45FA-42F1-99D4-B86D688117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EDB36-F882-494C-BCFF-B9D2D4A4D0AE}">
      <dsp:nvSpPr>
        <dsp:cNvPr id="0" name=""/>
        <dsp:cNvSpPr/>
      </dsp:nvSpPr>
      <dsp:spPr>
        <a:xfrm>
          <a:off x="0" y="2789231"/>
          <a:ext cx="6797675" cy="19012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4800" kern="1200" dirty="0"/>
            <a:t>Underwater Communication</a:t>
          </a:r>
          <a:endParaRPr lang="en-US" sz="4800" kern="1200" dirty="0"/>
        </a:p>
      </dsp:txBody>
      <dsp:txXfrm>
        <a:off x="92811" y="2882042"/>
        <a:ext cx="6612053" cy="17156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4AB45-5E70-4C8C-BEB5-4AA4965F1BBF}">
      <dsp:nvSpPr>
        <dsp:cNvPr id="0" name=""/>
        <dsp:cNvSpPr/>
      </dsp:nvSpPr>
      <dsp:spPr>
        <a:xfrm>
          <a:off x="0" y="1827"/>
          <a:ext cx="6797675" cy="778794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A2C7F9-ED0F-4742-8E87-0B1F77F5BD8E}">
      <dsp:nvSpPr>
        <dsp:cNvPr id="0" name=""/>
        <dsp:cNvSpPr/>
      </dsp:nvSpPr>
      <dsp:spPr>
        <a:xfrm>
          <a:off x="235585" y="177056"/>
          <a:ext cx="428336" cy="4283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28FA3-F754-4FC8-9585-7D56F5F3E712}">
      <dsp:nvSpPr>
        <dsp:cNvPr id="0" name=""/>
        <dsp:cNvSpPr/>
      </dsp:nvSpPr>
      <dsp:spPr>
        <a:xfrm>
          <a:off x="899507" y="1827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Management Lessons</a:t>
          </a:r>
          <a:endParaRPr lang="en-US" sz="1900" kern="1200"/>
        </a:p>
      </dsp:txBody>
      <dsp:txXfrm>
        <a:off x="899507" y="1827"/>
        <a:ext cx="5898167" cy="778794"/>
      </dsp:txXfrm>
    </dsp:sp>
    <dsp:sp modelId="{80C9D16F-CE67-4291-A05D-58DB256F2B66}">
      <dsp:nvSpPr>
        <dsp:cNvPr id="0" name=""/>
        <dsp:cNvSpPr/>
      </dsp:nvSpPr>
      <dsp:spPr>
        <a:xfrm>
          <a:off x="0" y="975320"/>
          <a:ext cx="6797675" cy="778794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157FD6-9AA6-4CC2-B62B-0791F17E0890}">
      <dsp:nvSpPr>
        <dsp:cNvPr id="0" name=""/>
        <dsp:cNvSpPr/>
      </dsp:nvSpPr>
      <dsp:spPr>
        <a:xfrm>
          <a:off x="235585" y="1150548"/>
          <a:ext cx="428336" cy="4283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FBB37-E4C9-4114-8392-888E83C307A4}">
      <dsp:nvSpPr>
        <dsp:cNvPr id="0" name=""/>
        <dsp:cNvSpPr/>
      </dsp:nvSpPr>
      <dsp:spPr>
        <a:xfrm>
          <a:off x="899507" y="975320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Safety Nets</a:t>
          </a:r>
          <a:endParaRPr lang="en-US" sz="1900" kern="1200" dirty="0"/>
        </a:p>
      </dsp:txBody>
      <dsp:txXfrm>
        <a:off x="899507" y="975320"/>
        <a:ext cx="5898167" cy="778794"/>
      </dsp:txXfrm>
    </dsp:sp>
    <dsp:sp modelId="{3FBC3E8A-F5D5-4622-8594-5B14239B7AB6}">
      <dsp:nvSpPr>
        <dsp:cNvPr id="0" name=""/>
        <dsp:cNvSpPr/>
      </dsp:nvSpPr>
      <dsp:spPr>
        <a:xfrm>
          <a:off x="0" y="1948812"/>
          <a:ext cx="6797675" cy="778794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D47FD-6543-4339-9EA6-D1AA1F8378C4}">
      <dsp:nvSpPr>
        <dsp:cNvPr id="0" name=""/>
        <dsp:cNvSpPr/>
      </dsp:nvSpPr>
      <dsp:spPr>
        <a:xfrm>
          <a:off x="235585" y="2124041"/>
          <a:ext cx="428336" cy="4283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9E7D15-7782-4F13-9EC4-465A9973E48D}">
      <dsp:nvSpPr>
        <dsp:cNvPr id="0" name=""/>
        <dsp:cNvSpPr/>
      </dsp:nvSpPr>
      <dsp:spPr>
        <a:xfrm>
          <a:off x="899507" y="1948812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Event precautions</a:t>
          </a:r>
          <a:endParaRPr lang="en-US" sz="1900" kern="1200" dirty="0"/>
        </a:p>
      </dsp:txBody>
      <dsp:txXfrm>
        <a:off x="899507" y="1948812"/>
        <a:ext cx="5898167" cy="778794"/>
      </dsp:txXfrm>
    </dsp:sp>
    <dsp:sp modelId="{B18BD73A-B223-4899-945A-189FF1C591F6}">
      <dsp:nvSpPr>
        <dsp:cNvPr id="0" name=""/>
        <dsp:cNvSpPr/>
      </dsp:nvSpPr>
      <dsp:spPr>
        <a:xfrm>
          <a:off x="0" y="2922305"/>
          <a:ext cx="6797675" cy="778794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C7E0C-2E73-4BD9-BE11-31E59C1D3CC9}">
      <dsp:nvSpPr>
        <dsp:cNvPr id="0" name=""/>
        <dsp:cNvSpPr/>
      </dsp:nvSpPr>
      <dsp:spPr>
        <a:xfrm>
          <a:off x="235585" y="3097533"/>
          <a:ext cx="428336" cy="4283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6F47F-ADE9-4830-B6BC-7B6F7BBB71BE}">
      <dsp:nvSpPr>
        <dsp:cNvPr id="0" name=""/>
        <dsp:cNvSpPr/>
      </dsp:nvSpPr>
      <dsp:spPr>
        <a:xfrm>
          <a:off x="899507" y="2922305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Hardware lessons </a:t>
          </a:r>
          <a:endParaRPr lang="en-US" sz="1900" kern="1200" dirty="0"/>
        </a:p>
      </dsp:txBody>
      <dsp:txXfrm>
        <a:off x="899507" y="2922305"/>
        <a:ext cx="5898167" cy="778794"/>
      </dsp:txXfrm>
    </dsp:sp>
    <dsp:sp modelId="{BD4DE192-B4D5-4759-BE94-3DD4908199E3}">
      <dsp:nvSpPr>
        <dsp:cNvPr id="0" name=""/>
        <dsp:cNvSpPr/>
      </dsp:nvSpPr>
      <dsp:spPr>
        <a:xfrm>
          <a:off x="0" y="3895797"/>
          <a:ext cx="6797675" cy="778794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C760CA-44C2-4E2E-865F-51AAC0750AB0}">
      <dsp:nvSpPr>
        <dsp:cNvPr id="0" name=""/>
        <dsp:cNvSpPr/>
      </dsp:nvSpPr>
      <dsp:spPr>
        <a:xfrm>
          <a:off x="235585" y="4071026"/>
          <a:ext cx="428336" cy="4283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6C9AA-AD53-461B-A89A-0C9CE9C853F8}">
      <dsp:nvSpPr>
        <dsp:cNvPr id="0" name=""/>
        <dsp:cNvSpPr/>
      </dsp:nvSpPr>
      <dsp:spPr>
        <a:xfrm>
          <a:off x="899507" y="3895797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Handling of hardware</a:t>
          </a:r>
          <a:endParaRPr lang="en-US" sz="1900" kern="1200" dirty="0"/>
        </a:p>
      </dsp:txBody>
      <dsp:txXfrm>
        <a:off x="899507" y="3895797"/>
        <a:ext cx="5898167" cy="778794"/>
      </dsp:txXfrm>
    </dsp:sp>
    <dsp:sp modelId="{6D160E17-4DB6-4F1B-A5EE-3EC8AA439DEC}">
      <dsp:nvSpPr>
        <dsp:cNvPr id="0" name=""/>
        <dsp:cNvSpPr/>
      </dsp:nvSpPr>
      <dsp:spPr>
        <a:xfrm>
          <a:off x="0" y="4869290"/>
          <a:ext cx="6797675" cy="778794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AA7663-459C-403D-84A9-5DB942AC09C4}">
      <dsp:nvSpPr>
        <dsp:cNvPr id="0" name=""/>
        <dsp:cNvSpPr/>
      </dsp:nvSpPr>
      <dsp:spPr>
        <a:xfrm>
          <a:off x="235585" y="5044518"/>
          <a:ext cx="428336" cy="4283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4B086-45FA-42F1-99D4-B86D68811753}">
      <dsp:nvSpPr>
        <dsp:cNvPr id="0" name=""/>
        <dsp:cNvSpPr/>
      </dsp:nvSpPr>
      <dsp:spPr>
        <a:xfrm>
          <a:off x="899507" y="4869290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Spare parts</a:t>
          </a:r>
          <a:endParaRPr lang="en-US" sz="1900" kern="1200" dirty="0"/>
        </a:p>
      </dsp:txBody>
      <dsp:txXfrm>
        <a:off x="899507" y="4869290"/>
        <a:ext cx="5898167" cy="778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35BB9-C376-4C6F-A979-C96483B3AFE4}" type="datetimeFigureOut">
              <a:rPr lang="en-NZ" smtClean="0"/>
              <a:t>18/10/2021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4BEAC-C9C3-448D-BB47-7603735A7C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68408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/>
              <a:t>Mention reasoning for underwater communication (Motivation).</a:t>
            </a:r>
          </a:p>
          <a:p>
            <a:endParaRPr lang="en-NZ"/>
          </a:p>
          <a:p>
            <a:r>
              <a:rPr lang="en-NZ"/>
              <a:t>Liquid robots &lt;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4BEAC-C9C3-448D-BB47-7603735A7C0D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34320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/>
              <a:t>Estuary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4BEAC-C9C3-448D-BB47-7603735A7C0D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97859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4BEAC-C9C3-448D-BB47-7603735A7C0D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8019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/>
              <a:t>- Arch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4BEAC-C9C3-448D-BB47-7603735A7C0D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94317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/>
              <a:t>Easiest to hardest order</a:t>
            </a:r>
          </a:p>
          <a:p>
            <a:pPr marL="171450" indent="-171450">
              <a:buFontTx/>
              <a:buChar char="-"/>
            </a:pPr>
            <a:r>
              <a:rPr lang="en-NZ"/>
              <a:t>Why we did it in this order?</a:t>
            </a:r>
          </a:p>
          <a:p>
            <a:pPr marL="171450" indent="-171450">
              <a:buFontTx/>
              <a:buChar char="-"/>
            </a:pPr>
            <a:r>
              <a:rPr lang="en-NZ"/>
              <a:t>Add diagram of each testing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4BEAC-C9C3-448D-BB47-7603735A7C0D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8494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/>
              <a:t>More about hardware failures, less coronavirus and loss of project members</a:t>
            </a:r>
          </a:p>
          <a:p>
            <a:pPr marL="171450" indent="-171450">
              <a:buFontTx/>
              <a:buChar char="-"/>
            </a:pPr>
            <a:r>
              <a:rPr lang="en-NZ"/>
              <a:t>More technical details</a:t>
            </a:r>
          </a:p>
          <a:p>
            <a:pPr marL="171450" indent="-171450">
              <a:buFontTx/>
              <a:buChar char="-"/>
            </a:pPr>
            <a:endParaRPr lang="en-NZ"/>
          </a:p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4BEAC-C9C3-448D-BB47-7603735A7C0D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95793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4BEAC-C9C3-448D-BB47-7603735A7C0D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64715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32F1D-B16E-404C-9FDF-EC80C78EEF66}" type="datetime1">
              <a:rPr lang="en-NZ" smtClean="0"/>
              <a:t>18/10/2021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1D7FD-4FA2-4874-97CD-3B937C463FC9}" type="slidenum">
              <a:rPr lang="en-NZ" smtClean="0"/>
              <a:t>‹#›</a:t>
            </a:fld>
            <a:endParaRPr lang="en-NZ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581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6F9C-5B76-4CEB-80C2-06FFFDCEECE2}" type="datetime1">
              <a:rPr lang="en-NZ" smtClean="0"/>
              <a:t>18/10/2021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1D7FD-4FA2-4874-97CD-3B937C463FC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49685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A5616-48BB-4873-AA58-F2DF7D40913B}" type="datetime1">
              <a:rPr lang="en-NZ" smtClean="0"/>
              <a:t>18/10/2021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1D7FD-4FA2-4874-97CD-3B937C463FC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32588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67E70-2EC3-42B6-A03D-CFBF36F451EE}" type="datetime1">
              <a:rPr lang="en-NZ" smtClean="0"/>
              <a:t>18/10/2021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1D7FD-4FA2-4874-97CD-3B937C463FC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18802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62CB-20C0-4DD4-871D-459D07A3A467}" type="datetime1">
              <a:rPr lang="en-NZ" smtClean="0"/>
              <a:t>18/10/2021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1D7FD-4FA2-4874-97CD-3B937C463FC9}" type="slidenum">
              <a:rPr lang="en-NZ" smtClean="0"/>
              <a:t>‹#›</a:t>
            </a:fld>
            <a:endParaRPr lang="en-NZ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230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2D54-249E-41FF-A753-310C62E72257}" type="datetime1">
              <a:rPr lang="en-NZ" smtClean="0"/>
              <a:t>18/10/2021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1D7FD-4FA2-4874-97CD-3B937C463FC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6138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B176-E6FA-4399-80CB-814DC17416DA}" type="datetime1">
              <a:rPr lang="en-NZ" smtClean="0"/>
              <a:t>18/10/2021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1D7FD-4FA2-4874-97CD-3B937C463FC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28969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8355F-E54B-48C2-9433-3C932C81CD7A}" type="datetime1">
              <a:rPr lang="en-NZ" smtClean="0"/>
              <a:t>18/10/2021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1D7FD-4FA2-4874-97CD-3B937C463FC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5674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C2FD-F365-4BF3-964A-F4375B939624}" type="datetime1">
              <a:rPr lang="en-NZ" smtClean="0"/>
              <a:t>18/10/2021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1D7FD-4FA2-4874-97CD-3B937C463FC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56151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99D6EE0-05DE-4513-8436-C891AE08E702}" type="datetime1">
              <a:rPr lang="en-NZ" smtClean="0"/>
              <a:t>18/10/2021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31D7FD-4FA2-4874-97CD-3B937C463FC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6509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F408-89C1-4082-B043-598046C5F6DE}" type="datetime1">
              <a:rPr lang="en-NZ" smtClean="0"/>
              <a:t>18/10/2021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1D7FD-4FA2-4874-97CD-3B937C463FC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1165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EF43EEE-1768-4447-995B-7D3A580A94F7}" type="datetime1">
              <a:rPr lang="en-NZ" smtClean="0"/>
              <a:t>18/10/2021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231D7FD-4FA2-4874-97CD-3B937C463FC9}" type="slidenum">
              <a:rPr lang="en-NZ" smtClean="0"/>
              <a:t>‹#›</a:t>
            </a:fld>
            <a:endParaRPr lang="en-NZ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959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10" Type="http://schemas.openxmlformats.org/officeDocument/2006/relationships/image" Target="../media/image63.jpe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sv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2.wdp"/><Relationship Id="rId3" Type="http://schemas.openxmlformats.org/officeDocument/2006/relationships/image" Target="../media/image33.png"/><Relationship Id="rId7" Type="http://schemas.openxmlformats.org/officeDocument/2006/relationships/image" Target="../media/image17.svg"/><Relationship Id="rId12" Type="http://schemas.openxmlformats.org/officeDocument/2006/relationships/image" Target="../media/image38.png"/><Relationship Id="rId17" Type="http://schemas.openxmlformats.org/officeDocument/2006/relationships/image" Target="../media/image42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7.svg"/><Relationship Id="rId5" Type="http://schemas.openxmlformats.org/officeDocument/2006/relationships/image" Target="../media/image19.svg"/><Relationship Id="rId15" Type="http://schemas.openxmlformats.org/officeDocument/2006/relationships/image" Target="../media/image40.svg"/><Relationship Id="rId10" Type="http://schemas.openxmlformats.org/officeDocument/2006/relationships/image" Target="../media/image36.png"/><Relationship Id="rId4" Type="http://schemas.openxmlformats.org/officeDocument/2006/relationships/image" Target="../media/image18.png"/><Relationship Id="rId9" Type="http://schemas.openxmlformats.org/officeDocument/2006/relationships/image" Target="../media/image35.sv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63C52-4CD9-42C0-814E-1369952EC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643467"/>
            <a:ext cx="6255026" cy="5054008"/>
          </a:xfrm>
        </p:spPr>
        <p:txBody>
          <a:bodyPr anchor="ctr">
            <a:normAutofit/>
          </a:bodyPr>
          <a:lstStyle/>
          <a:p>
            <a:pPr algn="r"/>
            <a:r>
              <a:rPr lang="en-AU" sz="7200" dirty="0"/>
              <a:t>Group 18’s Presentation</a:t>
            </a:r>
            <a:br>
              <a:rPr lang="en-AU" sz="7200" dirty="0"/>
            </a:br>
            <a:r>
              <a:rPr lang="en-AU" sz="6000" u="sng" dirty="0"/>
              <a:t>Underwater Modem</a:t>
            </a:r>
            <a:endParaRPr lang="en-NZ" sz="7200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35CB0-666D-4E7D-B965-3D565BA00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0995" y="643467"/>
            <a:ext cx="3341488" cy="5054008"/>
          </a:xfrm>
        </p:spPr>
        <p:txBody>
          <a:bodyPr anchor="ctr">
            <a:normAutofit/>
          </a:bodyPr>
          <a:lstStyle/>
          <a:p>
            <a:r>
              <a:rPr lang="en-AU" dirty="0"/>
              <a:t>Ali </a:t>
            </a:r>
            <a:r>
              <a:rPr lang="en-AU" dirty="0" err="1"/>
              <a:t>Alshumaimri</a:t>
            </a:r>
            <a:r>
              <a:rPr lang="en-AU" dirty="0"/>
              <a:t>, Toby Giri, </a:t>
            </a:r>
            <a:r>
              <a:rPr lang="en-AU" dirty="0" err="1"/>
              <a:t>Hau</a:t>
            </a:r>
            <a:r>
              <a:rPr lang="en-AU" dirty="0"/>
              <a:t> </a:t>
            </a:r>
            <a:r>
              <a:rPr lang="en-AU" dirty="0" err="1"/>
              <a:t>Shian</a:t>
            </a:r>
            <a:r>
              <a:rPr lang="en-AU" dirty="0"/>
              <a:t>, Jonathan </a:t>
            </a:r>
            <a:r>
              <a:rPr lang="en-AU" dirty="0" err="1"/>
              <a:t>haydon</a:t>
            </a:r>
            <a:r>
              <a:rPr lang="en-AU" dirty="0"/>
              <a:t>, Jamie </a:t>
            </a:r>
            <a:r>
              <a:rPr lang="en-AU" dirty="0" err="1"/>
              <a:t>reynolds</a:t>
            </a:r>
            <a:endParaRPr lang="en-AU" i="1" dirty="0"/>
          </a:p>
          <a:p>
            <a:endParaRPr lang="en-AU" i="1" dirty="0"/>
          </a:p>
          <a:p>
            <a:r>
              <a:rPr lang="en-AU" i="1" dirty="0"/>
              <a:t>Client: Alvin Valera</a:t>
            </a:r>
            <a:endParaRPr lang="en-NZ" dirty="0"/>
          </a:p>
        </p:txBody>
      </p: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1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00E87-6C88-4E69-BBE0-26420B41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1D7FD-4FA2-4874-97CD-3B937C463FC9}" type="slidenum">
              <a:rPr lang="en-NZ" smtClean="0"/>
              <a:t>1</a:t>
            </a:fld>
            <a:endParaRPr lang="en-N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51022-26C9-4FEA-BA92-B3093C17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04" y="4156366"/>
            <a:ext cx="3818254" cy="20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F8FCA-2B74-493C-917F-BD02EF147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Testing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17983-0260-4731-AF24-EA14D974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1D7FD-4FA2-4874-97CD-3B937C463FC9}" type="slidenum">
              <a:rPr lang="en-NZ" smtClean="0"/>
              <a:t>10</a:t>
            </a:fld>
            <a:endParaRPr lang="en-NZ"/>
          </a:p>
        </p:txBody>
      </p:sp>
      <p:pic>
        <p:nvPicPr>
          <p:cNvPr id="2050" name="Picture 2" descr="Imgur">
            <a:extLst>
              <a:ext uri="{FF2B5EF4-FFF2-40B4-BE49-F238E27FC236}">
                <a16:creationId xmlns:a16="http://schemas.microsoft.com/office/drawing/2014/main" id="{11D2253D-5905-4A6F-B063-AB7679547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" r="10222" b="11264"/>
          <a:stretch/>
        </p:blipFill>
        <p:spPr bwMode="auto">
          <a:xfrm>
            <a:off x="1097280" y="1927473"/>
            <a:ext cx="1742776" cy="293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991FB0-7078-40AB-8A1A-0FCA83F1F6C3}"/>
              </a:ext>
            </a:extLst>
          </p:cNvPr>
          <p:cNvSpPr txBox="1"/>
          <p:nvPr/>
        </p:nvSpPr>
        <p:spPr>
          <a:xfrm>
            <a:off x="1015637" y="4965791"/>
            <a:ext cx="210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Waterproof testing</a:t>
            </a:r>
          </a:p>
        </p:txBody>
      </p:sp>
      <p:pic>
        <p:nvPicPr>
          <p:cNvPr id="2052" name="Picture 4" descr="Imgur">
            <a:extLst>
              <a:ext uri="{FF2B5EF4-FFF2-40B4-BE49-F238E27FC236}">
                <a16:creationId xmlns:a16="http://schemas.microsoft.com/office/drawing/2014/main" id="{C1E454F9-2349-42E1-8593-E61D88D4EE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5" t="17163" b="23615"/>
          <a:stretch/>
        </p:blipFill>
        <p:spPr bwMode="auto">
          <a:xfrm>
            <a:off x="3872089" y="1934028"/>
            <a:ext cx="1850092" cy="29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F2B66-5330-4746-B543-09300B5C44A8}"/>
              </a:ext>
            </a:extLst>
          </p:cNvPr>
          <p:cNvSpPr txBox="1"/>
          <p:nvPr/>
        </p:nvSpPr>
        <p:spPr>
          <a:xfrm>
            <a:off x="3536560" y="4966039"/>
            <a:ext cx="252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Waterproof confirmed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C98261D-CEA0-4113-BD14-5C792DCBC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03"/>
          <a:stretch/>
        </p:blipFill>
        <p:spPr bwMode="auto">
          <a:xfrm>
            <a:off x="9109605" y="1839428"/>
            <a:ext cx="2103061" cy="326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0F243B-6B57-4DAA-9748-E49FC29DAA55}"/>
              </a:ext>
            </a:extLst>
          </p:cNvPr>
          <p:cNvSpPr txBox="1"/>
          <p:nvPr/>
        </p:nvSpPr>
        <p:spPr>
          <a:xfrm>
            <a:off x="8258154" y="4953060"/>
            <a:ext cx="39410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NZ" dirty="0"/>
              <a:t>Stored R</a:t>
            </a:r>
            <a:r>
              <a:rPr lang="en-NZ" dirty="0">
                <a:ea typeface="+mn-lt"/>
                <a:cs typeface="+mn-lt"/>
              </a:rPr>
              <a:t>eceived D</a:t>
            </a:r>
            <a:r>
              <a:rPr lang="en-NZ" dirty="0"/>
              <a:t>ata</a:t>
            </a:r>
            <a:endParaRPr lang="en-NZ" dirty="0">
              <a:cs typeface="Calibri"/>
            </a:endParaRPr>
          </a:p>
        </p:txBody>
      </p:sp>
      <p:pic>
        <p:nvPicPr>
          <p:cNvPr id="3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66467A7A-6A9E-4B22-B773-97E245F67A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" b="7349"/>
          <a:stretch/>
        </p:blipFill>
        <p:spPr>
          <a:xfrm>
            <a:off x="6619875" y="1873045"/>
            <a:ext cx="1592036" cy="3034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737C67-91D4-4F7C-A3E8-C853B619B682}"/>
              </a:ext>
            </a:extLst>
          </p:cNvPr>
          <p:cNvSpPr txBox="1"/>
          <p:nvPr/>
        </p:nvSpPr>
        <p:spPr>
          <a:xfrm>
            <a:off x="6530130" y="4966038"/>
            <a:ext cx="252401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NZ">
                <a:cs typeface="Calibri"/>
              </a:rPr>
              <a:t>Moisture Indicator</a:t>
            </a:r>
          </a:p>
          <a:p>
            <a:endParaRPr lang="en-NZ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69DC69-26FC-4C27-8791-E8F46E3C9F69}"/>
              </a:ext>
            </a:extLst>
          </p:cNvPr>
          <p:cNvSpPr txBox="1"/>
          <p:nvPr/>
        </p:nvSpPr>
        <p:spPr>
          <a:xfrm>
            <a:off x="19977" y="6517133"/>
            <a:ext cx="125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/>
              <a:t>Hau</a:t>
            </a:r>
            <a:r>
              <a:rPr lang="en-AU" sz="1400" dirty="0"/>
              <a:t> </a:t>
            </a:r>
            <a:r>
              <a:rPr lang="en-AU" sz="1400" dirty="0" err="1"/>
              <a:t>Shian</a:t>
            </a:r>
            <a:r>
              <a:rPr lang="en-AU" sz="1400" dirty="0"/>
              <a:t> 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813636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642902F-4656-4563-AB0B-2EB57ACCD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59B9F-7902-42C3-A28B-C5004CA3E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256" y="634946"/>
            <a:ext cx="4821283" cy="1450757"/>
          </a:xfrm>
        </p:spPr>
        <p:txBody>
          <a:bodyPr>
            <a:normAutofit/>
          </a:bodyPr>
          <a:lstStyle/>
          <a:p>
            <a:r>
              <a:rPr lang="en-NZ" sz="7200" dirty="0"/>
              <a:t>Risks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93D4A6-D9A6-4743-902C-5C956F8CA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2806700" cy="2764992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ad Inventory outline">
            <a:extLst>
              <a:ext uri="{FF2B5EF4-FFF2-40B4-BE49-F238E27FC236}">
                <a16:creationId xmlns:a16="http://schemas.microsoft.com/office/drawing/2014/main" id="{4DE0CDB6-A123-45D8-B797-1900E1EB4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913" y="521094"/>
            <a:ext cx="2378534" cy="237853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2D6E6E8-60D6-43DF-AB32-F009976E9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9300" y="321733"/>
            <a:ext cx="2806699" cy="276499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heckbox Crossed outline">
            <a:extLst>
              <a:ext uri="{FF2B5EF4-FFF2-40B4-BE49-F238E27FC236}">
                <a16:creationId xmlns:a16="http://schemas.microsoft.com/office/drawing/2014/main" id="{2ABF1A43-1A47-44C3-8D77-63C5391D2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1766" y="521093"/>
            <a:ext cx="2375962" cy="2375962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F97CA6-0525-4AD4-8E21-2C9A75DB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63893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E24306B-0379-4C6F-80A1-5A7D01A13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47592"/>
            <a:ext cx="2806700" cy="273618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Confused person with solid fill">
            <a:extLst>
              <a:ext uri="{FF2B5EF4-FFF2-40B4-BE49-F238E27FC236}">
                <a16:creationId xmlns:a16="http://schemas.microsoft.com/office/drawing/2014/main" id="{17ECBDB0-1AE6-4BF1-B8EB-85DDD05EA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4227" y="3464830"/>
            <a:ext cx="2335905" cy="233590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8F8BC0B-2185-4E1F-B3E4-6C4034B46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3494" y="3247592"/>
            <a:ext cx="2792505" cy="273618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Covid-19 outline">
            <a:extLst>
              <a:ext uri="{FF2B5EF4-FFF2-40B4-BE49-F238E27FC236}">
                <a16:creationId xmlns:a16="http://schemas.microsoft.com/office/drawing/2014/main" id="{F3645D88-4971-4AA7-BBF2-6FB504B422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18010" y="3437262"/>
            <a:ext cx="2363474" cy="2363474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D72B103-4C43-4F0D-99CA-9C47993B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256" y="2198914"/>
            <a:ext cx="4821283" cy="3670180"/>
          </a:xfrm>
        </p:spPr>
        <p:txBody>
          <a:bodyPr>
            <a:normAutofit/>
          </a:bodyPr>
          <a:lstStyle/>
          <a:p>
            <a:r>
              <a:rPr lang="en-AU" sz="2800" dirty="0"/>
              <a:t>Dependencies not being satisfied</a:t>
            </a:r>
          </a:p>
          <a:p>
            <a:r>
              <a:rPr lang="en-NZ" sz="2800" dirty="0"/>
              <a:t>Coronavirus</a:t>
            </a:r>
          </a:p>
          <a:p>
            <a:r>
              <a:rPr lang="en-NZ" sz="2800" dirty="0">
                <a:cs typeface="Calibri"/>
              </a:rPr>
              <a:t>Loss of project member</a:t>
            </a:r>
          </a:p>
          <a:p>
            <a:r>
              <a:rPr lang="en-NZ" sz="2800" dirty="0"/>
              <a:t>Hardware failures</a:t>
            </a:r>
          </a:p>
          <a:p>
            <a:endParaRPr lang="en-NZ" sz="28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04E438-647D-40F8-9613-FA00FF3E5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E16D88-B2D1-4B7E-92B3-B0AD4F5B5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1818C-81B0-4222-B071-1DFFDBC5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31D7FD-4FA2-4874-97CD-3B937C463FC9}" type="slidenum">
              <a:rPr lang="en-NZ" smtClean="0"/>
              <a:pPr>
                <a:spcAft>
                  <a:spcPts val="600"/>
                </a:spcAft>
              </a:pPr>
              <a:t>11</a:t>
            </a:fld>
            <a:endParaRPr lang="en-NZ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74EF23-8712-4B26-B02A-BEFA83AAD53B}"/>
              </a:ext>
            </a:extLst>
          </p:cNvPr>
          <p:cNvSpPr txBox="1"/>
          <p:nvPr/>
        </p:nvSpPr>
        <p:spPr>
          <a:xfrm>
            <a:off x="19976" y="6517133"/>
            <a:ext cx="1820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Jonathan Haydon</a:t>
            </a:r>
            <a:endParaRPr lang="en-NZ" sz="1100" dirty="0"/>
          </a:p>
        </p:txBody>
      </p:sp>
    </p:spTree>
    <p:extLst>
      <p:ext uri="{BB962C8B-B14F-4D97-AF65-F5344CB8AC3E}">
        <p14:creationId xmlns:p14="http://schemas.microsoft.com/office/powerpoint/2010/main" val="3025080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EE378F3-9642-471B-8215-AA3288422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405F82-F7FB-4124-AE2B-3D69A007C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235F4-9D71-4535-ABB7-33A0E5F26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  <a:cs typeface="Calibri Light"/>
              </a:rPr>
              <a:t>                    Future Of Project</a:t>
            </a:r>
            <a:endParaRPr lang="en-GB" sz="4000" b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0ACA7-8697-4E7D-A951-2997527A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GB" sz="1800">
                <a:solidFill>
                  <a:srgbClr val="FFFFFF"/>
                </a:solidFill>
                <a:ea typeface="+mn-lt"/>
                <a:cs typeface="+mn-lt"/>
              </a:rPr>
              <a:t>Aptamer connection </a:t>
            </a:r>
            <a:endParaRPr lang="en-US" sz="180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GB" sz="1800">
                <a:solidFill>
                  <a:srgbClr val="FFFFFF"/>
                </a:solidFill>
                <a:ea typeface="+mn-lt"/>
                <a:cs typeface="+mn-lt"/>
              </a:rPr>
              <a:t>Battery upgrade </a:t>
            </a:r>
            <a:endParaRPr lang="en-US" sz="180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GB" sz="1800">
                <a:solidFill>
                  <a:srgbClr val="FFFFFF"/>
                </a:solidFill>
                <a:ea typeface="+mn-lt"/>
                <a:cs typeface="+mn-lt"/>
              </a:rPr>
              <a:t>Code adjustments </a:t>
            </a:r>
            <a:endParaRPr lang="en-US" sz="180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GB" sz="1800">
                <a:solidFill>
                  <a:srgbClr val="FFFFFF"/>
                </a:solidFill>
                <a:ea typeface="+mn-lt"/>
                <a:cs typeface="+mn-lt"/>
              </a:rPr>
              <a:t>Final Deployment</a:t>
            </a:r>
            <a:endParaRPr lang="en-GB" sz="1800">
              <a:solidFill>
                <a:srgbClr val="FFFFFF"/>
              </a:solidFill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AE29FD-C3A6-46E4-BF94-132A4C4EE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5FF94-73AD-4A01-865B-01A0043C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31D7FD-4FA2-4874-97CD-3B937C463FC9}" type="slidenum">
              <a:rPr lang="en-NZ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NZ">
              <a:solidFill>
                <a:schemeClr val="tx2"/>
              </a:solidFill>
            </a:endParaRPr>
          </a:p>
        </p:txBody>
      </p:sp>
      <p:pic>
        <p:nvPicPr>
          <p:cNvPr id="7" name="Graphic 6" descr="Battery charging with solid fill">
            <a:extLst>
              <a:ext uri="{FF2B5EF4-FFF2-40B4-BE49-F238E27FC236}">
                <a16:creationId xmlns:a16="http://schemas.microsoft.com/office/drawing/2014/main" id="{B3F9713A-1BB5-45EA-BBF1-D45660C81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487" y="4735702"/>
            <a:ext cx="1906645" cy="1906645"/>
          </a:xfrm>
          <a:prstGeom prst="rect">
            <a:avLst/>
          </a:prstGeom>
        </p:spPr>
      </p:pic>
      <p:pic>
        <p:nvPicPr>
          <p:cNvPr id="9" name="Graphic 8" descr="Programmer male with solid fill">
            <a:extLst>
              <a:ext uri="{FF2B5EF4-FFF2-40B4-BE49-F238E27FC236}">
                <a16:creationId xmlns:a16="http://schemas.microsoft.com/office/drawing/2014/main" id="{F5753BFE-8CFA-4A4B-8A9C-EB5DB93E1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0045" y="5065230"/>
            <a:ext cx="1146702" cy="1146702"/>
          </a:xfrm>
          <a:prstGeom prst="rect">
            <a:avLst/>
          </a:prstGeom>
        </p:spPr>
      </p:pic>
      <p:pic>
        <p:nvPicPr>
          <p:cNvPr id="14" name="Graphic 13" descr="Back with solid fill">
            <a:extLst>
              <a:ext uri="{FF2B5EF4-FFF2-40B4-BE49-F238E27FC236}">
                <a16:creationId xmlns:a16="http://schemas.microsoft.com/office/drawing/2014/main" id="{EA6CFD97-7368-48C4-800A-607B826BE5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40204" y="5129703"/>
            <a:ext cx="1146702" cy="1146702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8550BFBB-F429-464A-9C09-2CD21123B9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8964" y="5214335"/>
            <a:ext cx="914400" cy="914400"/>
          </a:xfrm>
          <a:prstGeom prst="rect">
            <a:avLst/>
          </a:prstGeom>
        </p:spPr>
      </p:pic>
      <p:pic>
        <p:nvPicPr>
          <p:cNvPr id="3074" name="Picture 2" descr="Hutt estuary bridge – Bridges and tunnels – Te Ara Encyclopedia of New  Zealand">
            <a:extLst>
              <a:ext uri="{FF2B5EF4-FFF2-40B4-BE49-F238E27FC236}">
                <a16:creationId xmlns:a16="http://schemas.microsoft.com/office/drawing/2014/main" id="{0BFD5654-03B9-4D55-B54F-B370C4E49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341" y="1831619"/>
            <a:ext cx="4013519" cy="319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9BA5F5-8A50-445F-8A12-19D4BF0A7DD7}"/>
              </a:ext>
            </a:extLst>
          </p:cNvPr>
          <p:cNvSpPr txBox="1"/>
          <p:nvPr/>
        </p:nvSpPr>
        <p:spPr>
          <a:xfrm>
            <a:off x="19976" y="6517133"/>
            <a:ext cx="213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Jamie Reynolds</a:t>
            </a:r>
            <a:endParaRPr lang="en-NZ" sz="1100" dirty="0"/>
          </a:p>
        </p:txBody>
      </p:sp>
    </p:spTree>
    <p:extLst>
      <p:ext uri="{BB962C8B-B14F-4D97-AF65-F5344CB8AC3E}">
        <p14:creationId xmlns:p14="http://schemas.microsoft.com/office/powerpoint/2010/main" val="2186159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3A6AB-14E2-4AF4-B149-31F5820E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NZ" sz="3600">
                <a:solidFill>
                  <a:srgbClr val="FFFFFF"/>
                </a:solidFill>
              </a:rPr>
              <a:t>Lessons Learned from Project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6EB6B-6284-405F-A97A-3178DA8A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3055" y="6459785"/>
            <a:ext cx="10894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31D7FD-4FA2-4874-97CD-3B937C463FC9}" type="slidenum">
              <a:rPr lang="en-NZ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NZ">
              <a:solidFill>
                <a:schemeClr val="tx2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4204273-B6E4-495E-871C-8392F2844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01281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DCC1E71-6E1E-4448-8076-93F03CA29948}"/>
              </a:ext>
            </a:extLst>
          </p:cNvPr>
          <p:cNvSpPr txBox="1"/>
          <p:nvPr/>
        </p:nvSpPr>
        <p:spPr>
          <a:xfrm>
            <a:off x="19976" y="6517133"/>
            <a:ext cx="213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Jamie Reynolds</a:t>
            </a:r>
            <a:endParaRPr lang="en-NZ" sz="1100" dirty="0"/>
          </a:p>
        </p:txBody>
      </p:sp>
    </p:spTree>
    <p:extLst>
      <p:ext uri="{BB962C8B-B14F-4D97-AF65-F5344CB8AC3E}">
        <p14:creationId xmlns:p14="http://schemas.microsoft.com/office/powerpoint/2010/main" val="1153443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9AB8D-A85C-479F-906C-5A8953DC8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THANK YOU FOR LISTENING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70076-70C8-4388-82A6-1651C920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231D7FD-4FA2-4874-97CD-3B937C463FC9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53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0AAE-95B0-46F1-8288-3FA56A34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Meet the team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17075-B8B4-415B-85B6-1DF64736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1D7FD-4FA2-4874-97CD-3B937C463FC9}" type="slidenum">
              <a:rPr lang="en-NZ" smtClean="0"/>
              <a:t>2</a:t>
            </a:fld>
            <a:endParaRPr lang="en-NZ"/>
          </a:p>
        </p:txBody>
      </p:sp>
      <p:pic>
        <p:nvPicPr>
          <p:cNvPr id="5" name="Picture 5" descr="A picture containing grass, outdoor, sky, person&#10;&#10;Description automatically generated">
            <a:extLst>
              <a:ext uri="{FF2B5EF4-FFF2-40B4-BE49-F238E27FC236}">
                <a16:creationId xmlns:a16="http://schemas.microsoft.com/office/drawing/2014/main" id="{169E532F-BEE5-4A3B-81C1-0948A5DFC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26" y="2700101"/>
            <a:ext cx="1875082" cy="1875082"/>
          </a:xfrm>
          <a:prstGeom prst="rect">
            <a:avLst/>
          </a:prstGeom>
        </p:spPr>
      </p:pic>
      <p:pic>
        <p:nvPicPr>
          <p:cNvPr id="6" name="Picture 6" descr="A picture containing tree, outdoor, person, person&#10;&#10;Description automatically generated">
            <a:extLst>
              <a:ext uri="{FF2B5EF4-FFF2-40B4-BE49-F238E27FC236}">
                <a16:creationId xmlns:a16="http://schemas.microsoft.com/office/drawing/2014/main" id="{8B87FCD6-E125-41E4-962A-9650D1B6E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418" y="2698365"/>
            <a:ext cx="1880559" cy="1866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CF4AD9-9D61-44BC-938B-DAD335C4C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408" y="2700100"/>
            <a:ext cx="1927578" cy="18704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6E015B-9B8F-40CA-B16B-76057A667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986" y="2695481"/>
            <a:ext cx="1875082" cy="18750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7DDBB5-DE21-4CEF-ADAA-B6EEC06AEB71}"/>
              </a:ext>
            </a:extLst>
          </p:cNvPr>
          <p:cNvSpPr txBox="1"/>
          <p:nvPr/>
        </p:nvSpPr>
        <p:spPr>
          <a:xfrm>
            <a:off x="844226" y="4570563"/>
            <a:ext cx="186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/>
              <a:t>Ali Ibrahim</a:t>
            </a: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F5DDB952-1ADD-473A-8CBD-92E3FCA7228B}"/>
              </a:ext>
            </a:extLst>
          </p:cNvPr>
          <p:cNvSpPr txBox="1"/>
          <p:nvPr/>
        </p:nvSpPr>
        <p:spPr>
          <a:xfrm>
            <a:off x="4925385" y="4565596"/>
            <a:ext cx="186734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NZ"/>
              <a:t>Hau </a:t>
            </a:r>
            <a:r>
              <a:rPr lang="en-NZ" err="1"/>
              <a:t>Shian</a:t>
            </a:r>
            <a:endParaRPr lang="en-NZ"/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7A98BCB2-984C-4E65-83E7-6608120CD298}"/>
              </a:ext>
            </a:extLst>
          </p:cNvPr>
          <p:cNvSpPr txBox="1"/>
          <p:nvPr/>
        </p:nvSpPr>
        <p:spPr>
          <a:xfrm>
            <a:off x="6847001" y="4566112"/>
            <a:ext cx="186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/>
              <a:t>Jon Haydon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FF597628-21F5-47C2-9A64-03346FF5EC16}"/>
              </a:ext>
            </a:extLst>
          </p:cNvPr>
          <p:cNvSpPr txBox="1"/>
          <p:nvPr/>
        </p:nvSpPr>
        <p:spPr>
          <a:xfrm>
            <a:off x="8700347" y="4552460"/>
            <a:ext cx="186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/>
              <a:t>Jamie Reynolds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7B85B1-917D-4AB9-AACF-596EE24F9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976" y="2707513"/>
            <a:ext cx="2230756" cy="1875082"/>
          </a:xfrm>
          <a:prstGeom prst="rect">
            <a:avLst/>
          </a:prstGeom>
        </p:spPr>
      </p:pic>
      <p:sp>
        <p:nvSpPr>
          <p:cNvPr id="23" name="TextBox 16">
            <a:extLst>
              <a:ext uri="{FF2B5EF4-FFF2-40B4-BE49-F238E27FC236}">
                <a16:creationId xmlns:a16="http://schemas.microsoft.com/office/drawing/2014/main" id="{C91C62F4-A841-4B22-8941-2BD97EB7DCB2}"/>
              </a:ext>
            </a:extLst>
          </p:cNvPr>
          <p:cNvSpPr txBox="1"/>
          <p:nvPr/>
        </p:nvSpPr>
        <p:spPr>
          <a:xfrm>
            <a:off x="2702236" y="4557915"/>
            <a:ext cx="186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/>
              <a:t>Toby Giri</a:t>
            </a:r>
          </a:p>
        </p:txBody>
      </p:sp>
    </p:spTree>
    <p:extLst>
      <p:ext uri="{BB962C8B-B14F-4D97-AF65-F5344CB8AC3E}">
        <p14:creationId xmlns:p14="http://schemas.microsoft.com/office/powerpoint/2010/main" val="298782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22DEE-1CC8-4AAD-AD14-61DE0767A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NZ" sz="44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8D2D45E3-4D5F-4248-821F-9C87CCED3F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05704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90B273-12A4-42A4-AB15-AB32784B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68252"/>
            <a:ext cx="1312025" cy="365125"/>
          </a:xfrm>
        </p:spPr>
        <p:txBody>
          <a:bodyPr/>
          <a:lstStyle/>
          <a:p>
            <a:fld id="{1231D7FD-4FA2-4874-97CD-3B937C463FC9}" type="slidenum">
              <a:rPr lang="en-NZ" smtClean="0">
                <a:solidFill>
                  <a:schemeClr val="tx1"/>
                </a:solidFill>
              </a:rPr>
              <a:t>3</a:t>
            </a:fld>
            <a:endParaRPr lang="en-NZ">
              <a:solidFill>
                <a:schemeClr val="tx1"/>
              </a:solidFill>
            </a:endParaRPr>
          </a:p>
        </p:txBody>
      </p:sp>
      <p:sp>
        <p:nvSpPr>
          <p:cNvPr id="9" name="مربع نص 4">
            <a:extLst>
              <a:ext uri="{FF2B5EF4-FFF2-40B4-BE49-F238E27FC236}">
                <a16:creationId xmlns:a16="http://schemas.microsoft.com/office/drawing/2014/main" id="{8853A5A2-F174-4DDB-BF0E-F4580EC938D6}"/>
              </a:ext>
            </a:extLst>
          </p:cNvPr>
          <p:cNvSpPr txBox="1"/>
          <p:nvPr/>
        </p:nvSpPr>
        <p:spPr>
          <a:xfrm>
            <a:off x="0" y="6464045"/>
            <a:ext cx="129585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1400"/>
              <a:t>Ali Ibrahim</a:t>
            </a:r>
          </a:p>
        </p:txBody>
      </p:sp>
      <p:pic>
        <p:nvPicPr>
          <p:cNvPr id="4098" name="Picture 2" descr="1: Underwater Communication Scenario 1 | Download Scientific Diagram">
            <a:extLst>
              <a:ext uri="{FF2B5EF4-FFF2-40B4-BE49-F238E27FC236}">
                <a16:creationId xmlns:a16="http://schemas.microsoft.com/office/drawing/2014/main" id="{359CF6E8-CFB9-4881-9660-83AE5D874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123" y="171450"/>
            <a:ext cx="59436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539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7F82259-6DC6-40BE-84AB-3D4BDA537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394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9C8486DC-F9F5-4531-8802-F452BFA0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24" y="634946"/>
            <a:ext cx="482128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Motivation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8969DA3-1975-44C7-B7ED-053710F94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25071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35490A1A-AA28-463A-AA3C-C84B88ED5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4358" y="691672"/>
            <a:ext cx="2636076" cy="245107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Disk outline">
            <a:extLst>
              <a:ext uri="{FF2B5EF4-FFF2-40B4-BE49-F238E27FC236}">
                <a16:creationId xmlns:a16="http://schemas.microsoft.com/office/drawing/2014/main" id="{362AAC98-A52C-4789-8C96-F6AA9002E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0278" y="879053"/>
            <a:ext cx="2105864" cy="2105864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CBAC0BF-B249-46F8-B6CE-50488DCA1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8185" y="691673"/>
            <a:ext cx="2644595" cy="245107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easy 5-minute setup and an easy to navigate app - easy to use easy icon PNG  image with transparent background | TOPpng">
            <a:extLst>
              <a:ext uri="{FF2B5EF4-FFF2-40B4-BE49-F238E27FC236}">
                <a16:creationId xmlns:a16="http://schemas.microsoft.com/office/drawing/2014/main" id="{CC298D06-E0CA-4A5A-AF8D-7E0F8E0B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94" b="95809" l="1905" r="98810">
                        <a14:foregroundMark x1="43929" y1="27707" x2="43929" y2="27707"/>
                        <a14:foregroundMark x1="45714" y1="6868" x2="50952" y2="8033"/>
                        <a14:foregroundMark x1="21786" y1="27474" x2="13690" y2="42026"/>
                        <a14:foregroundMark x1="13690" y1="42026" x2="15714" y2="59604"/>
                        <a14:foregroundMark x1="15714" y1="59604" x2="25119" y2="74389"/>
                        <a14:foregroundMark x1="25119" y1="74389" x2="41429" y2="85099"/>
                        <a14:foregroundMark x1="41429" y1="85099" x2="59048" y2="85681"/>
                        <a14:foregroundMark x1="59048" y1="85681" x2="77738" y2="79278"/>
                        <a14:foregroundMark x1="77738" y1="79278" x2="87619" y2="64144"/>
                        <a14:foregroundMark x1="87619" y1="64144" x2="87738" y2="43888"/>
                        <a14:foregroundMark x1="87738" y1="43888" x2="83214" y2="27939"/>
                        <a14:foregroundMark x1="74643" y1="38766" x2="75000" y2="40745"/>
                        <a14:foregroundMark x1="34643" y1="38882" x2="34643" y2="38882"/>
                        <a14:foregroundMark x1="5714" y1="47730" x2="6190" y2="53085"/>
                        <a14:foregroundMark x1="90595" y1="37602" x2="91786" y2="62165"/>
                        <a14:foregroundMark x1="39405" y1="92200" x2="62857" y2="90570"/>
                        <a14:foregroundMark x1="5000" y1="45285" x2="6190" y2="55879"/>
                        <a14:foregroundMark x1="95119" y1="46217" x2="94762" y2="53551"/>
                        <a14:foregroundMark x1="23333" y1="9546" x2="23333" y2="9546"/>
                        <a14:foregroundMark x1="40714" y1="2910" x2="40714" y2="2910"/>
                        <a14:foregroundMark x1="98810" y1="42258" x2="98810" y2="42258"/>
                        <a14:foregroundMark x1="61071" y1="95925" x2="61071" y2="95925"/>
                        <a14:foregroundMark x1="1905" y1="50407" x2="1905" y2="50407"/>
                        <a14:backgroundMark x1="22857" y1="38068" x2="22857" y2="38068"/>
                        <a14:backgroundMark x1="22500" y1="37369" x2="23095" y2="39814"/>
                        <a14:backgroundMark x1="33095" y1="38882" x2="31905" y2="43306"/>
                        <a14:backgroundMark x1="33690" y1="36671" x2="33095" y2="38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77181" y="872500"/>
            <a:ext cx="2106604" cy="215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983DEAAD-C42F-417F-96C1-36AC52AA5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4358" y="3345545"/>
            <a:ext cx="2631017" cy="2481832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Empty battery with solid fill">
            <a:extLst>
              <a:ext uri="{FF2B5EF4-FFF2-40B4-BE49-F238E27FC236}">
                <a16:creationId xmlns:a16="http://schemas.microsoft.com/office/drawing/2014/main" id="{03E25DB1-2BF9-40C4-ABA2-E171578C96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75960" y="3533063"/>
            <a:ext cx="2118760" cy="211876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69259C9E-EB60-4136-BFB3-C6AA8EABC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8185" y="3336707"/>
            <a:ext cx="2644595" cy="249067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4,618 Low Cost Icon Illustrations &amp;amp; Clip Art - iStock">
            <a:extLst>
              <a:ext uri="{FF2B5EF4-FFF2-40B4-BE49-F238E27FC236}">
                <a16:creationId xmlns:a16="http://schemas.microsoft.com/office/drawing/2014/main" id="{CBE502CB-BB47-4CAC-A93B-A603222F4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66836" y="3542588"/>
            <a:ext cx="2118760" cy="211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C44B207C-AE62-4FA8-B469-5E0EDADF8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E1354F6-7F92-40AE-A769-AC17DBD95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45C7CA-5098-4DF8-8A51-1D917E5D0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231D7FD-4FA2-4874-97CD-3B937C463FC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30" name="مربع نص 4">
            <a:extLst>
              <a:ext uri="{FF2B5EF4-FFF2-40B4-BE49-F238E27FC236}">
                <a16:creationId xmlns:a16="http://schemas.microsoft.com/office/drawing/2014/main" id="{E68DC543-FF7F-4AB7-B25B-BF567590575A}"/>
              </a:ext>
            </a:extLst>
          </p:cNvPr>
          <p:cNvSpPr txBox="1"/>
          <p:nvPr/>
        </p:nvSpPr>
        <p:spPr>
          <a:xfrm>
            <a:off x="0" y="6464045"/>
            <a:ext cx="129585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1400"/>
              <a:t>Ali Ibrahim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FB7F3-73A8-4122-817B-F6608158ED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347" y="2236965"/>
            <a:ext cx="4740538" cy="394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BD68-AB44-41B3-BEC7-4D860E2A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Requirements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AEA0-9702-4671-90C7-05DB6F211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Communicate data wirelessly underwater</a:t>
            </a:r>
          </a:p>
          <a:p>
            <a:r>
              <a:rPr lang="en-NZ" dirty="0"/>
              <a:t>10m+ range communication</a:t>
            </a:r>
          </a:p>
          <a:p>
            <a:r>
              <a:rPr lang="en-NZ" dirty="0"/>
              <a:t>Long battery life</a:t>
            </a:r>
          </a:p>
          <a:p>
            <a:r>
              <a:rPr lang="en-NZ" dirty="0"/>
              <a:t>Low power consumption</a:t>
            </a:r>
          </a:p>
          <a:p>
            <a:endParaRPr lang="en-NZ" dirty="0"/>
          </a:p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2DFF1-0198-4559-918E-100C80961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1D7FD-4FA2-4874-97CD-3B937C463FC9}" type="slidenum">
              <a:rPr lang="en-NZ" smtClean="0"/>
              <a:t>5</a:t>
            </a:fld>
            <a:endParaRPr lang="en-NZ"/>
          </a:p>
        </p:txBody>
      </p:sp>
      <p:sp>
        <p:nvSpPr>
          <p:cNvPr id="21" name="مربع نص 4">
            <a:extLst>
              <a:ext uri="{FF2B5EF4-FFF2-40B4-BE49-F238E27FC236}">
                <a16:creationId xmlns:a16="http://schemas.microsoft.com/office/drawing/2014/main" id="{570D0840-8BF0-4AC5-B84D-5A684B3F6100}"/>
              </a:ext>
            </a:extLst>
          </p:cNvPr>
          <p:cNvSpPr txBox="1"/>
          <p:nvPr/>
        </p:nvSpPr>
        <p:spPr>
          <a:xfrm>
            <a:off x="0" y="6464045"/>
            <a:ext cx="129585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1400"/>
              <a:t>Ali Ibrahim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BBACE4-4001-41AC-A108-EABA0D10C20C}"/>
              </a:ext>
            </a:extLst>
          </p:cNvPr>
          <p:cNvGrpSpPr/>
          <p:nvPr/>
        </p:nvGrpSpPr>
        <p:grpSpPr>
          <a:xfrm>
            <a:off x="7381530" y="1754382"/>
            <a:ext cx="3774150" cy="1884168"/>
            <a:chOff x="7438333" y="1967318"/>
            <a:chExt cx="2905470" cy="1281124"/>
          </a:xfrm>
        </p:grpSpPr>
        <p:pic>
          <p:nvPicPr>
            <p:cNvPr id="22" name="Graphic 21" descr="Wave outline">
              <a:extLst>
                <a:ext uri="{FF2B5EF4-FFF2-40B4-BE49-F238E27FC236}">
                  <a16:creationId xmlns:a16="http://schemas.microsoft.com/office/drawing/2014/main" id="{39E7D048-A75D-4F75-A86D-4348A31F4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5262" y="1971104"/>
              <a:ext cx="608633" cy="60863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99A40B0-B809-4979-A049-9307C9BD4BAB}"/>
                </a:ext>
              </a:extLst>
            </p:cNvPr>
            <p:cNvSpPr/>
            <p:nvPr/>
          </p:nvSpPr>
          <p:spPr>
            <a:xfrm>
              <a:off x="7613264" y="2904341"/>
              <a:ext cx="330659" cy="34410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pic>
          <p:nvPicPr>
            <p:cNvPr id="24" name="Graphic 23" descr="Wi-Fi outline">
              <a:extLst>
                <a:ext uri="{FF2B5EF4-FFF2-40B4-BE49-F238E27FC236}">
                  <a16:creationId xmlns:a16="http://schemas.microsoft.com/office/drawing/2014/main" id="{BB903ACB-4F1F-42A7-8EDE-D62CC2E01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38333" y="2328051"/>
              <a:ext cx="680520" cy="680520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BF67646-9E68-4838-B1DA-2F9F0470C469}"/>
                </a:ext>
              </a:extLst>
            </p:cNvPr>
            <p:cNvCxnSpPr>
              <a:cxnSpLocks/>
            </p:cNvCxnSpPr>
            <p:nvPr/>
          </p:nvCxnSpPr>
          <p:spPr>
            <a:xfrm>
              <a:off x="8012504" y="3066702"/>
              <a:ext cx="175712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C9D0F75-BB8B-4A7F-9F93-8BF7F9D34222}"/>
                </a:ext>
              </a:extLst>
            </p:cNvPr>
            <p:cNvSpPr/>
            <p:nvPr/>
          </p:nvSpPr>
          <p:spPr>
            <a:xfrm>
              <a:off x="9838214" y="2904341"/>
              <a:ext cx="330659" cy="34410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pic>
          <p:nvPicPr>
            <p:cNvPr id="27" name="Graphic 26" descr="Wi-Fi outline">
              <a:extLst>
                <a:ext uri="{FF2B5EF4-FFF2-40B4-BE49-F238E27FC236}">
                  <a16:creationId xmlns:a16="http://schemas.microsoft.com/office/drawing/2014/main" id="{21A14E49-57B2-42D9-996F-FE797FC3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63283" y="2328051"/>
              <a:ext cx="680520" cy="68052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A4A22C-1560-44E5-962F-FB84B42D2A03}"/>
                </a:ext>
              </a:extLst>
            </p:cNvPr>
            <p:cNvSpPr txBox="1"/>
            <p:nvPr/>
          </p:nvSpPr>
          <p:spPr>
            <a:xfrm>
              <a:off x="8495383" y="2775327"/>
              <a:ext cx="1369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sz="1200"/>
                <a:t>10m range</a:t>
              </a:r>
            </a:p>
          </p:txBody>
        </p:sp>
        <p:pic>
          <p:nvPicPr>
            <p:cNvPr id="29" name="Graphic 28" descr="Wave outline">
              <a:extLst>
                <a:ext uri="{FF2B5EF4-FFF2-40B4-BE49-F238E27FC236}">
                  <a16:creationId xmlns:a16="http://schemas.microsoft.com/office/drawing/2014/main" id="{A2CA931E-8FE2-4293-864F-B44B9E2B8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19093" y="1967318"/>
              <a:ext cx="608633" cy="608633"/>
            </a:xfrm>
            <a:prstGeom prst="rect">
              <a:avLst/>
            </a:prstGeom>
          </p:spPr>
        </p:pic>
      </p:grpSp>
      <p:pic>
        <p:nvPicPr>
          <p:cNvPr id="5122" name="Picture 2" descr="Battery Life Icons - Download Free Vector Icons | Noun Project">
            <a:extLst>
              <a:ext uri="{FF2B5EF4-FFF2-40B4-BE49-F238E27FC236}">
                <a16:creationId xmlns:a16="http://schemas.microsoft.com/office/drawing/2014/main" id="{813FA34B-F22D-4C1E-B8E7-CFDD5B089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679" y="3663703"/>
            <a:ext cx="2682791" cy="268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6B579B-2825-4B27-8336-3ED4EF132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8323" y="3235675"/>
            <a:ext cx="2574104" cy="287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6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14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Rectangle 16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1" name="Straight Connector 18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20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22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24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Rectangle 26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2491F-5098-489C-B4BE-A877C5606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231D7FD-4FA2-4874-97CD-3B937C463FC9}" type="slidenum">
              <a:rPr lang="en-US" smtClean="0"/>
              <a:pPr defTabSz="914400"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5FC6561-0FA9-434D-AC23-2CA48341AC62}"/>
              </a:ext>
            </a:extLst>
          </p:cNvPr>
          <p:cNvSpPr txBox="1"/>
          <p:nvPr/>
        </p:nvSpPr>
        <p:spPr>
          <a:xfrm>
            <a:off x="19977" y="6517133"/>
            <a:ext cx="125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/>
              <a:t>Toby Giri</a:t>
            </a:r>
            <a:endParaRPr lang="en-NZ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37A89-4C20-4BFA-A1B8-51394550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Architecture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196068-1C86-45B8-955E-1DB7D9288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09" y="328526"/>
            <a:ext cx="7217492" cy="589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0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0E8C-9789-4C5A-B311-194B75521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9670"/>
            <a:ext cx="10058400" cy="1450757"/>
          </a:xfrm>
        </p:spPr>
        <p:txBody>
          <a:bodyPr/>
          <a:lstStyle/>
          <a:p>
            <a:r>
              <a:rPr lang="en-AU"/>
              <a:t>Hardware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F5E7-91F3-47B6-B8EE-F1923BCAF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/>
              <a:t>1) Arduino Uno x2</a:t>
            </a:r>
          </a:p>
          <a:p>
            <a:r>
              <a:rPr lang="en-AU"/>
              <a:t>2) NRF24L01 x2</a:t>
            </a:r>
          </a:p>
          <a:p>
            <a:r>
              <a:rPr lang="en-AU"/>
              <a:t>3) SD Card x1</a:t>
            </a:r>
          </a:p>
          <a:p>
            <a:r>
              <a:rPr lang="en-AU"/>
              <a:t>4) Module x1</a:t>
            </a:r>
          </a:p>
          <a:p>
            <a:r>
              <a:rPr lang="en-AU"/>
              <a:t>5) Battery pack</a:t>
            </a:r>
          </a:p>
          <a:p>
            <a:r>
              <a:rPr lang="en-AU"/>
              <a:t>6) Waterproof casing x2</a:t>
            </a:r>
          </a:p>
          <a:p>
            <a:pPr marL="0" indent="0">
              <a:buNone/>
            </a:pPr>
            <a:endParaRPr lang="en-AU"/>
          </a:p>
        </p:txBody>
      </p:sp>
      <p:pic>
        <p:nvPicPr>
          <p:cNvPr id="1026" name="Picture 2" descr="Arduino Compatible 2.4GHz Wireless Transceiver Module">
            <a:extLst>
              <a:ext uri="{FF2B5EF4-FFF2-40B4-BE49-F238E27FC236}">
                <a16:creationId xmlns:a16="http://schemas.microsoft.com/office/drawing/2014/main" id="{FE2D0DBD-4C32-4FD9-BD51-9CB44192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777" y="1830830"/>
            <a:ext cx="1674159" cy="167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Uno Rev3 — Arduino Online Shop">
            <a:extLst>
              <a:ext uri="{FF2B5EF4-FFF2-40B4-BE49-F238E27FC236}">
                <a16:creationId xmlns:a16="http://schemas.microsoft.com/office/drawing/2014/main" id="{E2D7FA29-BC8E-4AA2-A164-03D918578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629" y="3490085"/>
            <a:ext cx="3170879" cy="237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MMOND 1554G2GYCL">
            <a:extLst>
              <a:ext uri="{FF2B5EF4-FFF2-40B4-BE49-F238E27FC236}">
                <a16:creationId xmlns:a16="http://schemas.microsoft.com/office/drawing/2014/main" id="{79C1B373-DAE9-46E7-AD3F-E265A0E8C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753" y="1869686"/>
            <a:ext cx="1692234" cy="159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AMA 00124150">
            <a:extLst>
              <a:ext uri="{FF2B5EF4-FFF2-40B4-BE49-F238E27FC236}">
                <a16:creationId xmlns:a16="http://schemas.microsoft.com/office/drawing/2014/main" id="{C8627EE2-D74F-487C-99F1-34E5734F6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4526711"/>
            <a:ext cx="1973030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FB28235-D9D8-4DB2-B75A-9E060CA5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08" y="3857414"/>
            <a:ext cx="1861894" cy="186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7DB2C9-6C31-4EA6-9FE2-CBF7BD84BD45}"/>
              </a:ext>
            </a:extLst>
          </p:cNvPr>
          <p:cNvSpPr txBox="1"/>
          <p:nvPr/>
        </p:nvSpPr>
        <p:spPr>
          <a:xfrm>
            <a:off x="19977" y="6517133"/>
            <a:ext cx="125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/>
              <a:t>Toby Giri</a:t>
            </a:r>
            <a:endParaRPr lang="en-NZ" sz="140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945CD78-07A4-4C4F-A4D4-307CC27C91DD}"/>
              </a:ext>
            </a:extLst>
          </p:cNvPr>
          <p:cNvSpPr/>
          <p:nvPr/>
        </p:nvSpPr>
        <p:spPr>
          <a:xfrm>
            <a:off x="4232910" y="1971289"/>
            <a:ext cx="763096" cy="216288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091F5-6A42-49B1-9208-7112CCECB2D2}"/>
              </a:ext>
            </a:extLst>
          </p:cNvPr>
          <p:cNvSpPr txBox="1"/>
          <p:nvPr/>
        </p:nvSpPr>
        <p:spPr>
          <a:xfrm>
            <a:off x="4954207" y="2841276"/>
            <a:ext cx="232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/>
              <a:t>Components Required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3C486-7EE5-425B-AD8D-6A67E4644822}"/>
              </a:ext>
            </a:extLst>
          </p:cNvPr>
          <p:cNvSpPr txBox="1"/>
          <p:nvPr/>
        </p:nvSpPr>
        <p:spPr>
          <a:xfrm>
            <a:off x="8436629" y="4679589"/>
            <a:ext cx="382620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Z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845B61-923C-47F0-AE65-A163530B43F4}"/>
              </a:ext>
            </a:extLst>
          </p:cNvPr>
          <p:cNvSpPr txBox="1"/>
          <p:nvPr/>
        </p:nvSpPr>
        <p:spPr>
          <a:xfrm>
            <a:off x="3816883" y="4387810"/>
            <a:ext cx="382620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Z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8E4AB-A0C1-48EA-8E50-4B3D57E7820B}"/>
              </a:ext>
            </a:extLst>
          </p:cNvPr>
          <p:cNvSpPr txBox="1"/>
          <p:nvPr/>
        </p:nvSpPr>
        <p:spPr>
          <a:xfrm>
            <a:off x="7111777" y="1955328"/>
            <a:ext cx="382620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Z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D1FF4-6AF7-4AD7-82F1-26F0288C49C7}"/>
              </a:ext>
            </a:extLst>
          </p:cNvPr>
          <p:cNvSpPr txBox="1"/>
          <p:nvPr/>
        </p:nvSpPr>
        <p:spPr>
          <a:xfrm>
            <a:off x="645452" y="4593871"/>
            <a:ext cx="382620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Z"/>
              <a:t>3</a:t>
            </a:r>
          </a:p>
        </p:txBody>
      </p:sp>
      <p:pic>
        <p:nvPicPr>
          <p:cNvPr id="9" name="Picture 2" descr="AA Battery Holder Case Pack for 4xAA Transmitter/Receiver with Servo  Connector | eBay">
            <a:extLst>
              <a:ext uri="{FF2B5EF4-FFF2-40B4-BE49-F238E27FC236}">
                <a16:creationId xmlns:a16="http://schemas.microsoft.com/office/drawing/2014/main" id="{BEA61FA4-92C3-4C07-BE65-B3F9F657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8" y="4726428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331F69-BC97-4168-B093-186372D81D9A}"/>
              </a:ext>
            </a:extLst>
          </p:cNvPr>
          <p:cNvSpPr txBox="1"/>
          <p:nvPr/>
        </p:nvSpPr>
        <p:spPr>
          <a:xfrm>
            <a:off x="7179257" y="4572476"/>
            <a:ext cx="382620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Z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3A72A1-680E-4373-BFD5-1A1D7089B80D}"/>
              </a:ext>
            </a:extLst>
          </p:cNvPr>
          <p:cNvSpPr txBox="1"/>
          <p:nvPr/>
        </p:nvSpPr>
        <p:spPr>
          <a:xfrm>
            <a:off x="9484010" y="1953794"/>
            <a:ext cx="382620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NZ"/>
              <a:t>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AFDD5-DC12-465C-836F-A20B3295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1D7FD-4FA2-4874-97CD-3B937C463FC9}" type="slidenum">
              <a:rPr lang="en-NZ" smtClean="0"/>
              <a:t>7</a:t>
            </a:fld>
            <a:endParaRPr lang="en-N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3A49C1-C0AD-458D-AAC6-293142AA57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9330234" y="-102878"/>
            <a:ext cx="1598438" cy="19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9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2D805BAA-9E4E-491E-8F22-6285C6E3D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NZ"/>
              <a:t>Photos of Hardware Progress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8FED1158-1ED4-424F-9D9E-7DA60FA88D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8E5D94-34FB-431E-BE59-B85B49546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26" y="1818216"/>
            <a:ext cx="2995421" cy="3526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8A818E-132E-4AC3-8899-391B657DB365}"/>
              </a:ext>
            </a:extLst>
          </p:cNvPr>
          <p:cNvSpPr txBox="1"/>
          <p:nvPr/>
        </p:nvSpPr>
        <p:spPr>
          <a:xfrm>
            <a:off x="341026" y="5463540"/>
            <a:ext cx="2995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Battery Pack connected to Arduino Uno</a:t>
            </a:r>
          </a:p>
        </p:txBody>
      </p:sp>
      <p:pic>
        <p:nvPicPr>
          <p:cNvPr id="9" name="صورة 4" descr="صورة تحتوي على نص, إلكترونيات&#10;&#10;تم إنشاء الوصف تلقائياً">
            <a:extLst>
              <a:ext uri="{FF2B5EF4-FFF2-40B4-BE49-F238E27FC236}">
                <a16:creationId xmlns:a16="http://schemas.microsoft.com/office/drawing/2014/main" id="{F082263E-30A6-4E37-919A-7A03B51D1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294"/>
          <a:stretch/>
        </p:blipFill>
        <p:spPr>
          <a:xfrm>
            <a:off x="3484426" y="1818215"/>
            <a:ext cx="3027320" cy="3526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7CDC8A-017F-4FFE-BBC3-D0ACFAD50F7D}"/>
              </a:ext>
            </a:extLst>
          </p:cNvPr>
          <p:cNvSpPr txBox="1"/>
          <p:nvPr/>
        </p:nvSpPr>
        <p:spPr>
          <a:xfrm>
            <a:off x="3878121" y="5562214"/>
            <a:ext cx="211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Circuitry prototype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626804-DF2C-4510-B5F0-76FEDDF79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169" y="1818216"/>
            <a:ext cx="5183805" cy="35263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9B6783-B83D-499A-B0F1-513D2AC18474}"/>
              </a:ext>
            </a:extLst>
          </p:cNvPr>
          <p:cNvSpPr txBox="1"/>
          <p:nvPr/>
        </p:nvSpPr>
        <p:spPr>
          <a:xfrm>
            <a:off x="7796206" y="5463540"/>
            <a:ext cx="3359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/>
              <a:t>Prototype of transceiver and receiver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53014D-3039-4424-B01E-5888BFD0BB86}"/>
              </a:ext>
            </a:extLst>
          </p:cNvPr>
          <p:cNvSpPr txBox="1"/>
          <p:nvPr/>
        </p:nvSpPr>
        <p:spPr>
          <a:xfrm>
            <a:off x="19977" y="6517133"/>
            <a:ext cx="125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/>
              <a:t>Toby Giri</a:t>
            </a:r>
            <a:endParaRPr lang="en-NZ" sz="1400"/>
          </a:p>
        </p:txBody>
      </p:sp>
    </p:spTree>
    <p:extLst>
      <p:ext uri="{BB962C8B-B14F-4D97-AF65-F5344CB8AC3E}">
        <p14:creationId xmlns:p14="http://schemas.microsoft.com/office/powerpoint/2010/main" val="229278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CF448-620A-44EA-A491-54E7EB086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Testing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0FF3E-340A-40E1-8447-81BE9ECB2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/>
              <a:t>1) Air to Air Communication</a:t>
            </a:r>
          </a:p>
          <a:p>
            <a:r>
              <a:rPr lang="en-AU" sz="2800"/>
              <a:t>2) Water to Air Communication</a:t>
            </a:r>
          </a:p>
          <a:p>
            <a:r>
              <a:rPr lang="en-AU" sz="2800"/>
              <a:t>3) Water to Water Communication</a:t>
            </a:r>
            <a:endParaRPr lang="en-NZ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0B6CA-C7B5-4ADB-8FD6-F9A197040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400" y="1872190"/>
            <a:ext cx="2957503" cy="39388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20AAFB-D3CB-4016-A8E9-89ADCF5A04A7}"/>
              </a:ext>
            </a:extLst>
          </p:cNvPr>
          <p:cNvCxnSpPr>
            <a:cxnSpLocks/>
            <a:stCxn id="5" idx="2"/>
          </p:cNvCxnSpPr>
          <p:nvPr/>
        </p:nvCxnSpPr>
        <p:spPr>
          <a:xfrm flipV="1">
            <a:off x="9899152" y="3726226"/>
            <a:ext cx="95589" cy="208483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4DF621-1EFB-48B5-9100-6829CAD36DB6}"/>
              </a:ext>
            </a:extLst>
          </p:cNvPr>
          <p:cNvSpPr txBox="1"/>
          <p:nvPr/>
        </p:nvSpPr>
        <p:spPr>
          <a:xfrm>
            <a:off x="8420400" y="1872189"/>
            <a:ext cx="2951986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AU" b="1">
                <a:ln w="3175"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Stable communication (ECS Hallway length)</a:t>
            </a:r>
            <a:endParaRPr lang="en-NZ" b="1">
              <a:ln w="3175">
                <a:solidFill>
                  <a:schemeClr val="accent1">
                    <a:lumMod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51EC3-9A5B-4509-86CF-165C3ADA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1D7FD-4FA2-4874-97CD-3B937C463FC9}" type="slidenum">
              <a:rPr lang="en-NZ" smtClean="0"/>
              <a:t>9</a:t>
            </a:fld>
            <a:endParaRPr lang="en-NZ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EF0676-DF7E-4C9E-92DA-720B620B8FCC}"/>
              </a:ext>
            </a:extLst>
          </p:cNvPr>
          <p:cNvSpPr/>
          <p:nvPr/>
        </p:nvSpPr>
        <p:spPr>
          <a:xfrm>
            <a:off x="114790" y="4034476"/>
            <a:ext cx="330659" cy="3441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1" name="Graphic 10" descr="Wi-Fi outline">
            <a:extLst>
              <a:ext uri="{FF2B5EF4-FFF2-40B4-BE49-F238E27FC236}">
                <a16:creationId xmlns:a16="http://schemas.microsoft.com/office/drawing/2014/main" id="{71531C2B-7374-4038-A1C5-3B1ACF2AF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0141" y="3458186"/>
            <a:ext cx="680520" cy="68052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9D485F-1AA5-4299-991C-417B90E7DC3C}"/>
              </a:ext>
            </a:extLst>
          </p:cNvPr>
          <p:cNvCxnSpPr>
            <a:cxnSpLocks/>
          </p:cNvCxnSpPr>
          <p:nvPr/>
        </p:nvCxnSpPr>
        <p:spPr>
          <a:xfrm>
            <a:off x="514030" y="4196837"/>
            <a:ext cx="14860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2" name="Graphic 21" descr="Wave outline">
            <a:extLst>
              <a:ext uri="{FF2B5EF4-FFF2-40B4-BE49-F238E27FC236}">
                <a16:creationId xmlns:a16="http://schemas.microsoft.com/office/drawing/2014/main" id="{8A7EF968-9A98-462F-A506-07A6AF9303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33870" y="3975139"/>
            <a:ext cx="608633" cy="60863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85214FC-2782-41A9-BD55-909E29628C5B}"/>
              </a:ext>
            </a:extLst>
          </p:cNvPr>
          <p:cNvSpPr/>
          <p:nvPr/>
        </p:nvSpPr>
        <p:spPr>
          <a:xfrm>
            <a:off x="2105829" y="4034476"/>
            <a:ext cx="330659" cy="3441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5" name="Graphic 24" descr="Wi-Fi outline">
            <a:extLst>
              <a:ext uri="{FF2B5EF4-FFF2-40B4-BE49-F238E27FC236}">
                <a16:creationId xmlns:a16="http://schemas.microsoft.com/office/drawing/2014/main" id="{8B4A9B5E-BF2B-4CE9-B929-A4EAECF75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0898" y="3466526"/>
            <a:ext cx="680520" cy="6805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B09AA84-6805-4D9D-881B-E6432D60D9EE}"/>
              </a:ext>
            </a:extLst>
          </p:cNvPr>
          <p:cNvSpPr txBox="1"/>
          <p:nvPr/>
        </p:nvSpPr>
        <p:spPr>
          <a:xfrm>
            <a:off x="901659" y="3905462"/>
            <a:ext cx="136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/>
              <a:t>Air - Air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09FC9B-CCF0-49BA-9D04-20940E6CFADB}"/>
              </a:ext>
            </a:extLst>
          </p:cNvPr>
          <p:cNvSpPr/>
          <p:nvPr/>
        </p:nvSpPr>
        <p:spPr>
          <a:xfrm>
            <a:off x="2651872" y="4908376"/>
            <a:ext cx="330659" cy="3441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36" name="Graphic 35" descr="Wi-Fi outline">
            <a:extLst>
              <a:ext uri="{FF2B5EF4-FFF2-40B4-BE49-F238E27FC236}">
                <a16:creationId xmlns:a16="http://schemas.microsoft.com/office/drawing/2014/main" id="{3E2D81A1-7130-4929-8E71-23E0B9596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6941" y="4332086"/>
            <a:ext cx="680520" cy="68052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BB2225-FB0E-4940-93E9-59B04714EE1C}"/>
              </a:ext>
            </a:extLst>
          </p:cNvPr>
          <p:cNvCxnSpPr>
            <a:cxnSpLocks/>
          </p:cNvCxnSpPr>
          <p:nvPr/>
        </p:nvCxnSpPr>
        <p:spPr>
          <a:xfrm>
            <a:off x="3051112" y="5070737"/>
            <a:ext cx="12676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533FFCE-3256-49D9-B81C-FE18FF96FB8D}"/>
              </a:ext>
            </a:extLst>
          </p:cNvPr>
          <p:cNvSpPr/>
          <p:nvPr/>
        </p:nvSpPr>
        <p:spPr>
          <a:xfrm>
            <a:off x="4401143" y="4903064"/>
            <a:ext cx="330659" cy="3441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39" name="Graphic 38" descr="Wi-Fi outline">
            <a:extLst>
              <a:ext uri="{FF2B5EF4-FFF2-40B4-BE49-F238E27FC236}">
                <a16:creationId xmlns:a16="http://schemas.microsoft.com/office/drawing/2014/main" id="{19F9662F-E1F6-4529-8377-8E17FB670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2951" y="4356737"/>
            <a:ext cx="680520" cy="68052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80A90EF-BB08-4485-A103-250EEF0CCD5F}"/>
              </a:ext>
            </a:extLst>
          </p:cNvPr>
          <p:cNvSpPr txBox="1"/>
          <p:nvPr/>
        </p:nvSpPr>
        <p:spPr>
          <a:xfrm>
            <a:off x="3166232" y="4766355"/>
            <a:ext cx="136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/>
              <a:t>Water - Air</a:t>
            </a:r>
          </a:p>
        </p:txBody>
      </p:sp>
      <p:pic>
        <p:nvPicPr>
          <p:cNvPr id="41" name="Graphic 40" descr="Wave outline">
            <a:extLst>
              <a:ext uri="{FF2B5EF4-FFF2-40B4-BE49-F238E27FC236}">
                <a16:creationId xmlns:a16="http://schemas.microsoft.com/office/drawing/2014/main" id="{EB6A6D08-2F12-4A37-B0BD-4FC457F92F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9562" y="4824958"/>
            <a:ext cx="608633" cy="60863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05A5B95-E649-40AE-A022-EA1388A7563B}"/>
              </a:ext>
            </a:extLst>
          </p:cNvPr>
          <p:cNvSpPr/>
          <p:nvPr/>
        </p:nvSpPr>
        <p:spPr>
          <a:xfrm>
            <a:off x="5187564" y="5758195"/>
            <a:ext cx="330659" cy="3441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43" name="Graphic 42" descr="Wi-Fi outline">
            <a:extLst>
              <a:ext uri="{FF2B5EF4-FFF2-40B4-BE49-F238E27FC236}">
                <a16:creationId xmlns:a16="http://schemas.microsoft.com/office/drawing/2014/main" id="{0776E67D-628D-4401-BB26-2DBDA54CE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633" y="5181905"/>
            <a:ext cx="680520" cy="68052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026FAB2-D252-43FA-9CE5-AA54BFAC6344}"/>
              </a:ext>
            </a:extLst>
          </p:cNvPr>
          <p:cNvCxnSpPr>
            <a:cxnSpLocks/>
          </p:cNvCxnSpPr>
          <p:nvPr/>
        </p:nvCxnSpPr>
        <p:spPr>
          <a:xfrm>
            <a:off x="5586804" y="5920556"/>
            <a:ext cx="17571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7421458-0417-4883-8E50-D96EF6B96DB7}"/>
              </a:ext>
            </a:extLst>
          </p:cNvPr>
          <p:cNvSpPr/>
          <p:nvPr/>
        </p:nvSpPr>
        <p:spPr>
          <a:xfrm>
            <a:off x="7412514" y="5758195"/>
            <a:ext cx="330659" cy="3441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46" name="Graphic 45" descr="Wi-Fi outline">
            <a:extLst>
              <a:ext uri="{FF2B5EF4-FFF2-40B4-BE49-F238E27FC236}">
                <a16:creationId xmlns:a16="http://schemas.microsoft.com/office/drawing/2014/main" id="{019E2B08-A802-4B36-83CB-858358115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7583" y="5181905"/>
            <a:ext cx="680520" cy="68052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6445E5F-F1BD-494A-B198-DAD216066F08}"/>
              </a:ext>
            </a:extLst>
          </p:cNvPr>
          <p:cNvSpPr txBox="1"/>
          <p:nvPr/>
        </p:nvSpPr>
        <p:spPr>
          <a:xfrm>
            <a:off x="5974433" y="5629181"/>
            <a:ext cx="1369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/>
              <a:t>Water - Water</a:t>
            </a:r>
          </a:p>
        </p:txBody>
      </p:sp>
      <p:pic>
        <p:nvPicPr>
          <p:cNvPr id="50" name="Graphic 49" descr="Wave outline">
            <a:extLst>
              <a:ext uri="{FF2B5EF4-FFF2-40B4-BE49-F238E27FC236}">
                <a16:creationId xmlns:a16="http://schemas.microsoft.com/office/drawing/2014/main" id="{253B4C68-5FE3-433A-A021-F8F46BCFE6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3393" y="4821172"/>
            <a:ext cx="608633" cy="608633"/>
          </a:xfrm>
          <a:prstGeom prst="rect">
            <a:avLst/>
          </a:prstGeom>
        </p:spPr>
      </p:pic>
      <p:pic>
        <p:nvPicPr>
          <p:cNvPr id="52" name="Graphic 51" descr="Badge Cross outline">
            <a:extLst>
              <a:ext uri="{FF2B5EF4-FFF2-40B4-BE49-F238E27FC236}">
                <a16:creationId xmlns:a16="http://schemas.microsoft.com/office/drawing/2014/main" id="{84ABE25C-C4E3-477B-8523-3D64943913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8778" y="2794431"/>
            <a:ext cx="680520" cy="680520"/>
          </a:xfrm>
          <a:prstGeom prst="rect">
            <a:avLst/>
          </a:prstGeom>
        </p:spPr>
      </p:pic>
      <p:pic>
        <p:nvPicPr>
          <p:cNvPr id="54" name="Graphic 53" descr="Checkmark outline">
            <a:extLst>
              <a:ext uri="{FF2B5EF4-FFF2-40B4-BE49-F238E27FC236}">
                <a16:creationId xmlns:a16="http://schemas.microsoft.com/office/drawing/2014/main" id="{1E56781F-892C-4892-9518-FF9D19687A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27299" y="1737360"/>
            <a:ext cx="623001" cy="623001"/>
          </a:xfrm>
          <a:prstGeom prst="rect">
            <a:avLst/>
          </a:prstGeom>
        </p:spPr>
      </p:pic>
      <p:pic>
        <p:nvPicPr>
          <p:cNvPr id="55" name="Graphic 54" descr="Checkmark outline">
            <a:extLst>
              <a:ext uri="{FF2B5EF4-FFF2-40B4-BE49-F238E27FC236}">
                <a16:creationId xmlns:a16="http://schemas.microsoft.com/office/drawing/2014/main" id="{328EB623-4BDC-41E4-97FD-2C5EF9C6DC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84499" y="2293962"/>
            <a:ext cx="623001" cy="623001"/>
          </a:xfrm>
          <a:prstGeom prst="rect">
            <a:avLst/>
          </a:prstGeom>
        </p:spPr>
      </p:pic>
      <p:pic>
        <p:nvPicPr>
          <p:cNvPr id="56" name="Picture 6" descr="HAMMOND 1554G2GYCL">
            <a:extLst>
              <a:ext uri="{FF2B5EF4-FFF2-40B4-BE49-F238E27FC236}">
                <a16:creationId xmlns:a16="http://schemas.microsoft.com/office/drawing/2014/main" id="{F6F4B269-24F1-4AAC-B6DF-4FBAEC4D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00" b="96000" l="3774" r="96226">
                        <a14:foregroundMark x1="10849" y1="21500" x2="38679" y2="12000"/>
                        <a14:foregroundMark x1="38679" y1="12000" x2="11792" y2="25000"/>
                        <a14:foregroundMark x1="11792" y1="25000" x2="17925" y2="27500"/>
                        <a14:foregroundMark x1="4245" y1="25500" x2="6604" y2="55000"/>
                        <a14:foregroundMark x1="6604" y1="55000" x2="21698" y2="81000"/>
                        <a14:foregroundMark x1="21698" y1="81000" x2="48113" y2="91500"/>
                        <a14:foregroundMark x1="48113" y1="91500" x2="93396" y2="55000"/>
                        <a14:foregroundMark x1="93396" y1="55000" x2="93396" y2="62500"/>
                        <a14:foregroundMark x1="94340" y1="35000" x2="77358" y2="11000"/>
                        <a14:foregroundMark x1="77358" y1="11000" x2="48585" y2="9000"/>
                        <a14:foregroundMark x1="48585" y1="9000" x2="20755" y2="17500"/>
                        <a14:foregroundMark x1="20755" y1="17500" x2="52358" y2="29000"/>
                        <a14:foregroundMark x1="52358" y1="29000" x2="76887" y2="13000"/>
                        <a14:foregroundMark x1="76887" y1="13000" x2="81132" y2="30500"/>
                        <a14:foregroundMark x1="65566" y1="8500" x2="64151" y2="9500"/>
                        <a14:foregroundMark x1="62736" y1="7500" x2="57075" y2="6000"/>
                        <a14:foregroundMark x1="64151" y1="7500" x2="60377" y2="4000"/>
                        <a14:foregroundMark x1="9434" y1="37500" x2="8491" y2="41500"/>
                        <a14:foregroundMark x1="7547" y1="37000" x2="7547" y2="43500"/>
                        <a14:foregroundMark x1="4245" y1="25500" x2="4245" y2="26000"/>
                        <a14:foregroundMark x1="38679" y1="96000" x2="38679" y2="96000"/>
                        <a14:foregroundMark x1="33491" y1="94000" x2="33491" y2="94000"/>
                        <a14:foregroundMark x1="35849" y1="94500" x2="35849" y2="94500"/>
                        <a14:foregroundMark x1="35377" y1="95000" x2="35377" y2="95000"/>
                        <a14:foregroundMark x1="36321" y1="96000" x2="36321" y2="96000"/>
                        <a14:foregroundMark x1="90094" y1="21000" x2="90094" y2="21000"/>
                        <a14:foregroundMark x1="89623" y1="19500" x2="89623" y2="19500"/>
                        <a14:foregroundMark x1="91981" y1="19500" x2="91981" y2="19500"/>
                        <a14:foregroundMark x1="93396" y1="20000" x2="93396" y2="20000"/>
                        <a14:foregroundMark x1="91981" y1="18500" x2="91981" y2="18500"/>
                        <a14:foregroundMark x1="93868" y1="19500" x2="93868" y2="19500"/>
                        <a14:foregroundMark x1="96226" y1="22000" x2="96226" y2="2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317" y="4975098"/>
            <a:ext cx="886121" cy="83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Graphic 57" descr="Wi-Fi with solid fill">
            <a:extLst>
              <a:ext uri="{FF2B5EF4-FFF2-40B4-BE49-F238E27FC236}">
                <a16:creationId xmlns:a16="http://schemas.microsoft.com/office/drawing/2014/main" id="{08378A4D-1AF1-4352-891D-3FE3D74FF8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09699" y="4238214"/>
            <a:ext cx="914400" cy="914400"/>
          </a:xfrm>
          <a:prstGeom prst="rect">
            <a:avLst/>
          </a:prstGeom>
        </p:spPr>
      </p:pic>
      <p:pic>
        <p:nvPicPr>
          <p:cNvPr id="59" name="Picture 6" descr="HAMMOND 1554G2GYCL">
            <a:extLst>
              <a:ext uri="{FF2B5EF4-FFF2-40B4-BE49-F238E27FC236}">
                <a16:creationId xmlns:a16="http://schemas.microsoft.com/office/drawing/2014/main" id="{85E87F95-EF1E-4CB2-BB5B-FFCB29B72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00" b="96000" l="3774" r="96226">
                        <a14:foregroundMark x1="10849" y1="21500" x2="38679" y2="12000"/>
                        <a14:foregroundMark x1="38679" y1="12000" x2="11792" y2="25000"/>
                        <a14:foregroundMark x1="11792" y1="25000" x2="17925" y2="27500"/>
                        <a14:foregroundMark x1="4245" y1="25500" x2="6604" y2="55000"/>
                        <a14:foregroundMark x1="6604" y1="55000" x2="21698" y2="81000"/>
                        <a14:foregroundMark x1="21698" y1="81000" x2="48113" y2="91500"/>
                        <a14:foregroundMark x1="48113" y1="91500" x2="93396" y2="55000"/>
                        <a14:foregroundMark x1="93396" y1="55000" x2="93396" y2="62500"/>
                        <a14:foregroundMark x1="94340" y1="35000" x2="77358" y2="11000"/>
                        <a14:foregroundMark x1="77358" y1="11000" x2="48585" y2="9000"/>
                        <a14:foregroundMark x1="48585" y1="9000" x2="20755" y2="17500"/>
                        <a14:foregroundMark x1="20755" y1="17500" x2="52358" y2="29000"/>
                        <a14:foregroundMark x1="52358" y1="29000" x2="76887" y2="13000"/>
                        <a14:foregroundMark x1="76887" y1="13000" x2="81132" y2="30500"/>
                        <a14:foregroundMark x1="65566" y1="8500" x2="64151" y2="9500"/>
                        <a14:foregroundMark x1="62736" y1="7500" x2="57075" y2="6000"/>
                        <a14:foregroundMark x1="64151" y1="7500" x2="60377" y2="4000"/>
                        <a14:foregroundMark x1="9434" y1="37500" x2="8491" y2="41500"/>
                        <a14:foregroundMark x1="7547" y1="37000" x2="7547" y2="43500"/>
                        <a14:foregroundMark x1="4245" y1="25500" x2="4245" y2="26000"/>
                        <a14:foregroundMark x1="38679" y1="96000" x2="38679" y2="96000"/>
                        <a14:foregroundMark x1="33491" y1="94000" x2="33491" y2="94000"/>
                        <a14:foregroundMark x1="35849" y1="94500" x2="35849" y2="94500"/>
                        <a14:foregroundMark x1="35377" y1="95000" x2="35377" y2="95000"/>
                        <a14:foregroundMark x1="36321" y1="96000" x2="36321" y2="96000"/>
                        <a14:foregroundMark x1="90094" y1="21000" x2="90094" y2="21000"/>
                        <a14:foregroundMark x1="89623" y1="19500" x2="89623" y2="19500"/>
                        <a14:foregroundMark x1="91981" y1="19500" x2="91981" y2="19500"/>
                        <a14:foregroundMark x1="93396" y1="20000" x2="93396" y2="20000"/>
                        <a14:foregroundMark x1="91981" y1="18500" x2="91981" y2="18500"/>
                        <a14:foregroundMark x1="93868" y1="19500" x2="93868" y2="19500"/>
                        <a14:foregroundMark x1="96226" y1="22000" x2="96226" y2="2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895" y="3571715"/>
            <a:ext cx="282571" cy="26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Graphic 59" descr="Wi-Fi with solid fill">
            <a:extLst>
              <a:ext uri="{FF2B5EF4-FFF2-40B4-BE49-F238E27FC236}">
                <a16:creationId xmlns:a16="http://schemas.microsoft.com/office/drawing/2014/main" id="{09660632-57D5-4CC2-BD44-5365A58268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17399" y="3357381"/>
            <a:ext cx="291589" cy="29158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5F4C104B-1A8D-4601-AB4C-691E3975850E}"/>
              </a:ext>
            </a:extLst>
          </p:cNvPr>
          <p:cNvSpPr txBox="1"/>
          <p:nvPr/>
        </p:nvSpPr>
        <p:spPr>
          <a:xfrm>
            <a:off x="19977" y="6517133"/>
            <a:ext cx="125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/>
              <a:t>Hau</a:t>
            </a:r>
            <a:r>
              <a:rPr lang="en-AU" sz="1400" dirty="0"/>
              <a:t> </a:t>
            </a:r>
            <a:r>
              <a:rPr lang="en-AU" sz="1400" dirty="0" err="1"/>
              <a:t>Shian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25090877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317</Words>
  <Application>Microsoft Office PowerPoint</Application>
  <PresentationFormat>Widescreen</PresentationFormat>
  <Paragraphs>110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Calibri Light</vt:lpstr>
      <vt:lpstr>Retrospect</vt:lpstr>
      <vt:lpstr>Group 18’s Presentation Underwater Modem</vt:lpstr>
      <vt:lpstr>Meet the team</vt:lpstr>
      <vt:lpstr>Introduction</vt:lpstr>
      <vt:lpstr>Motivation</vt:lpstr>
      <vt:lpstr>Requirements of Project</vt:lpstr>
      <vt:lpstr>Architecture Diagram</vt:lpstr>
      <vt:lpstr>Hardware</vt:lpstr>
      <vt:lpstr>Photos of Hardware Progress</vt:lpstr>
      <vt:lpstr>Testing</vt:lpstr>
      <vt:lpstr>Testing Methods</vt:lpstr>
      <vt:lpstr>Risks</vt:lpstr>
      <vt:lpstr>                    Future Of Project</vt:lpstr>
      <vt:lpstr>Lessons Learned from Project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18’s Presentation Underwater Modem</dc:title>
  <dc:creator>Toby Giri</dc:creator>
  <cp:lastModifiedBy>Toby Giri</cp:lastModifiedBy>
  <cp:revision>2</cp:revision>
  <dcterms:created xsi:type="dcterms:W3CDTF">2021-10-14T22:47:39Z</dcterms:created>
  <dcterms:modified xsi:type="dcterms:W3CDTF">2021-10-18T07:14:12Z</dcterms:modified>
</cp:coreProperties>
</file>